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5369" autoAdjust="0"/>
  </p:normalViewPr>
  <p:slideViewPr>
    <p:cSldViewPr snapToGrid="0">
      <p:cViewPr varScale="1">
        <p:scale>
          <a:sx n="123" d="100"/>
          <a:sy n="123" d="100"/>
        </p:scale>
        <p:origin x="110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on Vide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+mn-lt"/>
              </a:rPr>
              <a:t>Exercise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0 by 1,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100 by 10,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Add corresponding values,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That’s the resulting series!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[ 100; 111; 122; 133; ... ]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a) Using Seq Functions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b) Using Objects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426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Crazy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internal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0A3CBBF-FA7C-47BC-E400-20F0DB1B4EDA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D29C61-CF34-CCEA-CB82-9FD3CF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02" y="4269646"/>
            <a:ext cx="4028904" cy="13493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DC081E-3B5D-7FF2-9BC4-B14785AA7596}"/>
              </a:ext>
            </a:extLst>
          </p:cNvPr>
          <p:cNvSpPr txBox="1"/>
          <p:nvPr/>
        </p:nvSpPr>
        <p:spPr>
          <a:xfrm>
            <a:off x="6867933" y="3820944"/>
            <a:ext cx="4546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Motivation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„</a:t>
            </a:r>
            <a:r>
              <a:rPr lang="de-DE" sz="2000" dirty="0" err="1"/>
              <a:t>counter</a:t>
            </a:r>
            <a:r>
              <a:rPr lang="de-DE" sz="2000" dirty="0"/>
              <a:t>“ </a:t>
            </a:r>
            <a:r>
              <a:rPr lang="de-DE" sz="2000" dirty="0" err="1"/>
              <a:t>look</a:t>
            </a:r>
            <a:r>
              <a:rPr lang="de-DE" sz="2000" dirty="0"/>
              <a:t> like?</a:t>
            </a:r>
            <a:endParaRPr lang="de-DE" sz="2000" b="1" u="sng" dirty="0"/>
          </a:p>
        </p:txBody>
      </p:sp>
    </p:spTree>
    <p:extLst>
      <p:ext uri="{BB962C8B-B14F-4D97-AF65-F5344CB8AC3E}">
        <p14:creationId xmlns:p14="http://schemas.microsoft.com/office/powerpoint/2010/main" val="3468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01" y="1800911"/>
            <a:ext cx="4671788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 API </a:t>
            </a:r>
            <a:r>
              <a:rPr lang="de-DE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Reasoning</a:t>
            </a:r>
            <a:endParaRPr lang="de-DE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235" y="1800911"/>
            <a:ext cx="5311539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Signal Processing</a:t>
            </a: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642E29-3F9A-3653-00B3-EF19014E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76" y="2546928"/>
            <a:ext cx="4497452" cy="3605320"/>
          </a:xfrm>
          <a:prstGeom prst="rect">
            <a:avLst/>
          </a:prstGeom>
        </p:spPr>
      </p:pic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84" y="3399385"/>
            <a:ext cx="5522414" cy="2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F09DF51-4D40-85AA-4A31-397577D0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765" y="5153833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State?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D1D389-2244-19C6-E246-3451037CF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91C129-526D-30A4-023C-4A5997710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73" y="3601865"/>
            <a:ext cx="3664523" cy="28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499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its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 (Pointer, (natural) DB-Key).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400" dirty="0"/>
              <a:t>If all 3 properties occur together, then they become </a:t>
            </a:r>
            <a:r>
              <a:rPr lang="en-US" sz="2400" u="sng" dirty="0"/>
              <a:t>relevant</a:t>
            </a:r>
            <a:r>
              <a:rPr lang="en-US" sz="2400" dirty="0"/>
              <a:t> as a whole.</a:t>
            </a:r>
          </a:p>
          <a:p>
            <a:pPr marL="0" indent="0">
              <a:buNone/>
            </a:pPr>
            <a:r>
              <a:rPr lang="en-US" sz="2400" dirty="0"/>
              <a:t>This relevance, we express with the word “</a:t>
            </a:r>
            <a:r>
              <a:rPr lang="en-US" sz="2400" u="sng" dirty="0"/>
              <a:t>state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r>
              <a:rPr lang="en-US" sz="2400" dirty="0"/>
              <a:t>“S</a:t>
            </a:r>
            <a:r>
              <a:rPr lang="en-US" sz="2400" u="sng" dirty="0"/>
              <a:t>tate</a:t>
            </a:r>
            <a:r>
              <a:rPr lang="en-US" sz="2400" dirty="0"/>
              <a:t>” is not only the changing values over time – it’s these 3 properties.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1" y="3263824"/>
            <a:ext cx="2597603" cy="310864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6447797" y="1286914"/>
            <a:ext cx="362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/>
              <a:t>„Crazy </a:t>
            </a:r>
            <a:r>
              <a:rPr lang="de-DE" sz="1600" b="1" u="sng" dirty="0" err="1"/>
              <a:t>Number</a:t>
            </a:r>
            <a:r>
              <a:rPr lang="de-DE" sz="1600" b="1" u="sng" dirty="0"/>
              <a:t> Generator“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Multiple </a:t>
            </a:r>
            <a:r>
              <a:rPr lang="de-DE" sz="1600" dirty="0" err="1"/>
              <a:t>evaluations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Preserves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internal </a:t>
            </a:r>
            <a:r>
              <a:rPr lang="de-DE" sz="1600" dirty="0" err="1"/>
              <a:t>changing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6241622" y="2304498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6107012" cy="3694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…sounds like: Objects!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Values Changing over Time: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Identifiable “thing”: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Sharable /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Revisitable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de-DE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5FC45-E737-D2A0-248A-DDF224D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09" y="782473"/>
            <a:ext cx="4045569" cy="3185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9F9038B-9903-B2CC-F18C-40E13F8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23" y="4884411"/>
            <a:ext cx="4021755" cy="1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Breitbild</PresentationFormat>
  <Paragraphs>109</Paragraphs>
  <Slides>12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Office</vt:lpstr>
      <vt:lpstr>Composing State-Aware Functions</vt:lpstr>
      <vt:lpstr>Motivation</vt:lpstr>
      <vt:lpstr>Why State?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…sounds like: Objects!    Values Changing over Time: YES  Identifiable “thing”: YES  Sharable / Revisitable: YES </vt:lpstr>
      <vt:lpstr>Exercise  Count from 0 by 1, Count from 100 by 10, Add corresponding values, That’s the resulting series!  [ 100; 111; 122; 133; ... ]   a) Using Seq Functions b) Using Objects  </vt:lpstr>
      <vt:lpstr>PowerPoint-Präsentation</vt:lpstr>
      <vt:lpstr>When to (not) care about State?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76</cp:revision>
  <dcterms:created xsi:type="dcterms:W3CDTF">2023-05-14T09:06:43Z</dcterms:created>
  <dcterms:modified xsi:type="dcterms:W3CDTF">2023-05-15T20:49:04Z</dcterms:modified>
</cp:coreProperties>
</file>