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82298" autoAdjust="0"/>
  </p:normalViewPr>
  <p:slideViewPr>
    <p:cSldViewPr snapToGrid="0">
      <p:cViewPr>
        <p:scale>
          <a:sx n="100" d="100"/>
          <a:sy n="100" d="100"/>
        </p:scale>
        <p:origin x="663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5EA7EE-0ED9-4313-A603-EA42AFE913A8}" type="datetimeFigureOut">
              <a:rPr lang="de-DE" smtClean="0"/>
              <a:t>14.05.2023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3D5F4-B8F2-47EA-8C9C-F9C70326CF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0922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Motivation: Making Vide </a:t>
            </a:r>
            <a:r>
              <a:rPr lang="de-DE" dirty="0" err="1"/>
              <a:t>reasonable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3D5F4-B8F2-47EA-8C9C-F9C70326CF1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211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3D5F4-B8F2-47EA-8C9C-F9C70326CF1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6397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All 3 (</a:t>
            </a:r>
            <a:r>
              <a:rPr lang="de-DE" dirty="0" err="1"/>
              <a:t>or</a:t>
            </a:r>
            <a:r>
              <a:rPr lang="de-DE" dirty="0"/>
              <a:t> 4) </a:t>
            </a:r>
            <a:r>
              <a:rPr lang="de-DE" dirty="0" err="1"/>
              <a:t>properties</a:t>
            </a:r>
            <a:r>
              <a:rPr lang="de-DE" dirty="0"/>
              <a:t> </a:t>
            </a:r>
            <a:r>
              <a:rPr lang="de-DE" dirty="0" err="1"/>
              <a:t>apply</a:t>
            </a:r>
            <a:r>
              <a:rPr lang="de-DE" dirty="0"/>
              <a:t>!</a:t>
            </a:r>
          </a:p>
          <a:p>
            <a:r>
              <a:rPr lang="de-DE" dirty="0"/>
              <a:t>mall API (</a:t>
            </a:r>
            <a:r>
              <a:rPr lang="de-DE" dirty="0" err="1"/>
              <a:t>only</a:t>
            </a:r>
            <a:r>
              <a:rPr lang="de-DE" dirty="0"/>
              <a:t> 1 </a:t>
            </a:r>
            <a:r>
              <a:rPr lang="de-DE" dirty="0" err="1"/>
              <a:t>method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surface</a:t>
            </a:r>
            <a:r>
              <a:rPr lang="de-DE" dirty="0"/>
              <a:t>)</a:t>
            </a:r>
          </a:p>
          <a:p>
            <a:r>
              <a:rPr lang="de-DE" dirty="0" err="1"/>
              <a:t>Predictability</a:t>
            </a:r>
            <a:r>
              <a:rPr lang="de-DE" dirty="0"/>
              <a:t> (</a:t>
            </a:r>
            <a:r>
              <a:rPr lang="de-DE" dirty="0" err="1"/>
              <a:t>even</a:t>
            </a:r>
            <a:r>
              <a:rPr lang="de-DE" dirty="0"/>
              <a:t> </a:t>
            </a:r>
            <a:r>
              <a:rPr lang="de-DE" dirty="0" err="1"/>
              <a:t>though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involved</a:t>
            </a:r>
            <a:r>
              <a:rPr lang="de-DE" dirty="0"/>
              <a:t>)</a:t>
            </a:r>
          </a:p>
          <a:p>
            <a:r>
              <a:rPr lang="de-DE" dirty="0"/>
              <a:t>Nicht-Linearitäten ansprechen – </a:t>
            </a:r>
            <a:r>
              <a:rPr lang="de-DE" dirty="0" err="1"/>
              <a:t>Inherently</a:t>
            </a:r>
            <a:r>
              <a:rPr lang="de-DE" dirty="0"/>
              <a:t> </a:t>
            </a:r>
            <a:r>
              <a:rPr lang="de-DE" dirty="0" err="1"/>
              <a:t>hard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predict</a:t>
            </a:r>
            <a:r>
              <a:rPr lang="de-DE" dirty="0"/>
              <a:t>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3D5F4-B8F2-47EA-8C9C-F9C70326CF1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9109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223D79-18C7-9832-FE69-005474A0E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332B49D-1752-4C7B-E637-6029ECC52A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B0A3B4-8FD8-584A-A0CD-7FCB01CFC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23F4-8CD4-4E43-B924-4DEB8FA5321E}" type="datetimeFigureOut">
              <a:rPr lang="de-DE" smtClean="0"/>
              <a:t>14.05.2023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DE6BDA-A171-9FC7-97C8-EA7DB4D21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C939DF-CBC8-D0D6-0450-9556EB7D6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5E8D-5B5A-4658-9F96-C2AE005653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4757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895995-0D2A-E378-A71F-D75C88B34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3B9D39F-E7AF-88BD-2913-A21C45422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7E8080-74FB-8FBF-D056-ED1B38137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23F4-8CD4-4E43-B924-4DEB8FA5321E}" type="datetimeFigureOut">
              <a:rPr lang="de-DE" smtClean="0"/>
              <a:t>14.05.2023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87A8F5-4C0E-CD29-3284-DEA0C3065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8E7685-79AB-E1E4-48FC-0EBA563AC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5E8D-5B5A-4658-9F96-C2AE005653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6285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1EF5D1F-28C9-94F8-76AA-FE011E5192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1C78953-6CA6-B86D-65A0-3BB551AC0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FB9998-5505-8421-1054-C0127E4BB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23F4-8CD4-4E43-B924-4DEB8FA5321E}" type="datetimeFigureOut">
              <a:rPr lang="de-DE" smtClean="0"/>
              <a:t>14.05.2023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2826E5-2861-3C4E-4CA9-CDD200F92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F9CF27-8437-DB23-220D-0159E1BE6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5E8D-5B5A-4658-9F96-C2AE005653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2691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66DB6C-5099-3CB7-CCC6-19DF756E3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93F062-04DE-8EA8-2484-FAC1702B4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B6B950-D9A4-3236-ECE6-EA72D14EB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23F4-8CD4-4E43-B924-4DEB8FA5321E}" type="datetimeFigureOut">
              <a:rPr lang="de-DE" smtClean="0"/>
              <a:t>14.05.2023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C9C370-3699-8935-75AB-C258C9D5D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519D17-B1B3-8787-7969-4E5C8BE2B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5E8D-5B5A-4658-9F96-C2AE005653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3497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C65405-EBFC-6212-EF98-B297CD07E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379008-B282-7B34-3CAE-308A45AA8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2B7F96-C2A9-A63E-32DE-A98134887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23F4-8CD4-4E43-B924-4DEB8FA5321E}" type="datetimeFigureOut">
              <a:rPr lang="de-DE" smtClean="0"/>
              <a:t>14.05.2023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84E2B4-3E8F-799C-30B2-87A9080CE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8044E4-0ED1-7235-DEE8-BEB12C520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5E8D-5B5A-4658-9F96-C2AE005653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5278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5F9D5F-1807-C22F-5409-5F5A12BB5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15C381-7234-4781-CA9D-1DFC464E10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DC74D6F-645C-BAF2-CEC0-A568C0680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A4A045C-BD87-F735-5DCC-FD3EF7B1F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23F4-8CD4-4E43-B924-4DEB8FA5321E}" type="datetimeFigureOut">
              <a:rPr lang="de-DE" smtClean="0"/>
              <a:t>14.05.2023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192C8E3-462F-71EE-D5FE-33ED12FA8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547915-66B9-F7F8-B029-DC6757A1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5E8D-5B5A-4658-9F96-C2AE005653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0855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50F557-AADE-1127-0960-DF3E6F322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1CD0F4-65F8-AC14-9BB5-9245AE04E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D8A176D-3B80-4D99-B56F-C0D5EB82D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C141F9D-E529-B4DB-627F-CEA8BB470E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B8CCB9C-BE3F-0269-C90B-096096AF82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C5D0688-12A5-2F9B-ACC2-CB1CE2449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23F4-8CD4-4E43-B924-4DEB8FA5321E}" type="datetimeFigureOut">
              <a:rPr lang="de-DE" smtClean="0"/>
              <a:t>14.05.2023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5E85E71-28EC-1397-7628-5247ECAA4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602BFC-DA67-BBE6-2759-89354341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5E8D-5B5A-4658-9F96-C2AE005653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5528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71FD3-A5CD-6DF6-B7C1-882097455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1FF2889-53E1-AE50-92C0-C394F86AB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23F4-8CD4-4E43-B924-4DEB8FA5321E}" type="datetimeFigureOut">
              <a:rPr lang="de-DE" smtClean="0"/>
              <a:t>14.05.2023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729D223-EA8E-FF8D-8806-6BB030920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CFC7F8-56E7-D5B0-B017-858C5916B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5E8D-5B5A-4658-9F96-C2AE005653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617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46E1DB3-3772-6778-8AE1-191E5F3BD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23F4-8CD4-4E43-B924-4DEB8FA5321E}" type="datetimeFigureOut">
              <a:rPr lang="de-DE" smtClean="0"/>
              <a:t>14.05.2023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BA34D60-E70D-5C49-4F82-991A24383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D1F24E7-DEBB-4F1B-5ABC-3311196F1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5E8D-5B5A-4658-9F96-C2AE005653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5706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B07682-1239-A55C-8C6C-669D5F5DC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002B5B-6FCB-AC10-15C5-205CC3E91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4B0548-BA9C-0140-6913-7B90D8864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172627-4B0C-4E2F-600F-EA1A466A7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23F4-8CD4-4E43-B924-4DEB8FA5321E}" type="datetimeFigureOut">
              <a:rPr lang="de-DE" smtClean="0"/>
              <a:t>14.05.2023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B67E7DA-FEFB-BCBA-890E-FE8787E69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939222-E38C-7885-5579-47CDEEF72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5E8D-5B5A-4658-9F96-C2AE005653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635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5728C8-A060-3603-D232-0F114FD55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C107B39-287E-F401-1DDA-DEDF8B3A41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53DC475-1B11-163A-85AC-11054E901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C6322EB-3732-1456-C057-912F2AB98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23F4-8CD4-4E43-B924-4DEB8FA5321E}" type="datetimeFigureOut">
              <a:rPr lang="de-DE" smtClean="0"/>
              <a:t>14.05.2023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9A57E53-568B-B8A5-DE71-A1C7A4453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9FE18E-CB4C-B984-7814-E80AB6452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5E8D-5B5A-4658-9F96-C2AE005653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9171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C5E725F-228F-78C9-8128-2DAD3D418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F8E800-A4AC-AD5E-7177-97D270116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E7E164-BFD5-EC21-B9DB-EB6284E106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723F4-8CD4-4E43-B924-4DEB8FA5321E}" type="datetimeFigureOut">
              <a:rPr lang="de-DE" smtClean="0"/>
              <a:t>14.05.2023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045469-FCBC-766A-0DF3-D9B9308E75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D198CE-5282-E214-C2DB-B71BBCEDA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E5E8D-5B5A-4658-9F96-C2AE005653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8941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mojipedia.org/de/warnung/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CD2263-37F4-F07A-C958-BB22540F9C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Composing</a:t>
            </a:r>
            <a:r>
              <a:rPr lang="de-DE" dirty="0"/>
              <a:t> State-Aware </a:t>
            </a:r>
            <a:r>
              <a:rPr lang="de-DE" dirty="0" err="1"/>
              <a:t>Functions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C2D2586-9AA5-253C-E44D-E94F869F9C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8967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3A1EE3-A2FD-2D62-3081-E565C9FE2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45AF0E-A674-8D29-88CA-A3CEF52A39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7622" y="1485721"/>
            <a:ext cx="5181600" cy="4351338"/>
          </a:xfrm>
        </p:spPr>
        <p:txBody>
          <a:bodyPr>
            <a:normAutofit/>
          </a:bodyPr>
          <a:lstStyle/>
          <a:p>
            <a:r>
              <a:rPr lang="de-DE" dirty="0"/>
              <a:t>Vide API </a:t>
            </a:r>
            <a:r>
              <a:rPr lang="de-DE" dirty="0" err="1"/>
              <a:t>Reasoning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2688F39-AEF9-EAA6-8F39-FD83D8B59F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94758" y="1485721"/>
            <a:ext cx="5891164" cy="4351338"/>
          </a:xfrm>
        </p:spPr>
        <p:txBody>
          <a:bodyPr/>
          <a:lstStyle/>
          <a:p>
            <a:r>
              <a:rPr lang="de-DE" dirty="0"/>
              <a:t>Digital Signal Processing</a:t>
            </a:r>
          </a:p>
          <a:p>
            <a:pPr lvl="1"/>
            <a:r>
              <a:rPr lang="de-DE" dirty="0" err="1"/>
              <a:t>Textual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Graphical</a:t>
            </a:r>
            <a:r>
              <a:rPr lang="de-DE" dirty="0"/>
              <a:t> </a:t>
            </a:r>
            <a:r>
              <a:rPr lang="de-DE" dirty="0" err="1"/>
              <a:t>Programming</a:t>
            </a:r>
            <a:endParaRPr lang="de-DE" dirty="0"/>
          </a:p>
          <a:p>
            <a:pPr lvl="1"/>
            <a:r>
              <a:rPr lang="de-DE" dirty="0" err="1"/>
              <a:t>Convenient</a:t>
            </a:r>
            <a:r>
              <a:rPr lang="de-DE" dirty="0"/>
              <a:t> </a:t>
            </a:r>
            <a:r>
              <a:rPr lang="de-DE" dirty="0" err="1"/>
              <a:t>way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Composing</a:t>
            </a:r>
            <a:r>
              <a:rPr lang="de-DE" dirty="0"/>
              <a:t> „</a:t>
            </a:r>
            <a:r>
              <a:rPr lang="de-DE" dirty="0" err="1"/>
              <a:t>stateful</a:t>
            </a:r>
            <a:r>
              <a:rPr lang="de-DE" dirty="0"/>
              <a:t>“ </a:t>
            </a:r>
            <a:r>
              <a:rPr lang="de-DE" dirty="0" err="1"/>
              <a:t>building</a:t>
            </a:r>
            <a:r>
              <a:rPr lang="de-DE" dirty="0"/>
              <a:t> </a:t>
            </a:r>
            <a:r>
              <a:rPr lang="de-DE" dirty="0" err="1"/>
              <a:t>blocks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2642E29-3F9A-3653-00B3-EF19014EF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89" y="2313148"/>
            <a:ext cx="4988239" cy="3998752"/>
          </a:xfrm>
          <a:prstGeom prst="rect">
            <a:avLst/>
          </a:prstGeom>
        </p:spPr>
      </p:pic>
      <p:pic>
        <p:nvPicPr>
          <p:cNvPr id="8" name="Grafik 7" descr="Ein Bild, das Screenshot, Diagramm, Karte, Reihe enthält.">
            <a:extLst>
              <a:ext uri="{FF2B5EF4-FFF2-40B4-BE49-F238E27FC236}">
                <a16:creationId xmlns:a16="http://schemas.microsoft.com/office/drawing/2014/main" id="{E0EAE3A0-9738-FB74-B87F-23B126D431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327" y="3258629"/>
            <a:ext cx="6125051" cy="305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317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5DD9D229-1352-FFE0-FB2F-89AADE91D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0824"/>
            <a:ext cx="10515600" cy="558111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What is State?</a:t>
            </a:r>
            <a:br>
              <a:rPr lang="en-US" dirty="0"/>
            </a:br>
            <a:r>
              <a:rPr lang="en-US" dirty="0"/>
              <a:t>When do we care about it?</a:t>
            </a:r>
            <a:br>
              <a:rPr lang="en-US" dirty="0"/>
            </a:br>
            <a:r>
              <a:rPr lang="en-US" dirty="0"/>
              <a:t>How to deal with it?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⚠️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Definitions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are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what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I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came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up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with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and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what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helped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me.</a:t>
            </a:r>
            <a:endParaRPr lang="de-DE" sz="28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00427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4D5085-33C9-7A82-A467-E6ADF1D5A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Definition</a:t>
            </a:r>
            <a:endParaRPr lang="de-DE" dirty="0"/>
          </a:p>
        </p:txBody>
      </p:sp>
      <p:pic>
        <p:nvPicPr>
          <p:cNvPr id="5" name="Inhaltsplatzhalter 4" descr="Ein Bild, das Text, Grafiken, Grafikdesign, Screenshot enthält.&#10;&#10;Automatisch generierte Beschreibung">
            <a:extLst>
              <a:ext uri="{FF2B5EF4-FFF2-40B4-BE49-F238E27FC236}">
                <a16:creationId xmlns:a16="http://schemas.microsoft.com/office/drawing/2014/main" id="{56FAF52A-A2BC-0C7E-1E66-4E6E9CDD50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708" y="2010620"/>
            <a:ext cx="6589143" cy="3708345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9B0C810E-8EF5-8D68-BF26-68051554FA5A}"/>
              </a:ext>
            </a:extLst>
          </p:cNvPr>
          <p:cNvSpPr txBox="1"/>
          <p:nvPr/>
        </p:nvSpPr>
        <p:spPr>
          <a:xfrm>
            <a:off x="338274" y="2842304"/>
            <a:ext cx="4214434" cy="31278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de-DE" dirty="0" err="1"/>
              <a:t>Def</a:t>
            </a:r>
            <a:r>
              <a:rPr lang="de-DE" dirty="0"/>
              <a:t>. </a:t>
            </a:r>
            <a:r>
              <a:rPr lang="de-DE" dirty="0" err="1"/>
              <a:t>by</a:t>
            </a:r>
            <a:r>
              <a:rPr lang="de-DE" dirty="0"/>
              <a:t> Intuition</a:t>
            </a:r>
          </a:p>
          <a:p>
            <a:r>
              <a:rPr lang="de-DE" dirty="0"/>
              <a:t>Natural Language</a:t>
            </a:r>
          </a:p>
          <a:p>
            <a:r>
              <a:rPr lang="de-DE" dirty="0" err="1"/>
              <a:t>Vocabulary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Relevant</a:t>
            </a:r>
          </a:p>
          <a:p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makes</a:t>
            </a:r>
            <a:r>
              <a:rPr lang="de-DE" dirty="0"/>
              <a:t> (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made</a:t>
            </a:r>
            <a:r>
              <a:rPr lang="de-DE" dirty="0"/>
              <a:t>) Sense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3759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EB097B-78C9-9468-544B-2144580E3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Definition</a:t>
            </a:r>
            <a:endParaRPr lang="de-DE" dirty="0"/>
          </a:p>
        </p:txBody>
      </p:sp>
      <p:pic>
        <p:nvPicPr>
          <p:cNvPr id="5" name="Inhaltsplatzhalter 4" descr="Ein Bild, das draußen, Transport, Landfahrzeug, Ampel enthält.&#10;&#10;Automatisch generierte Beschreibung">
            <a:extLst>
              <a:ext uri="{FF2B5EF4-FFF2-40B4-BE49-F238E27FC236}">
                <a16:creationId xmlns:a16="http://schemas.microsoft.com/office/drawing/2014/main" id="{0CD93179-9684-FE97-489B-27B61CA93C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76" y="1802565"/>
            <a:ext cx="5362575" cy="3781425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7B87CF4-2B7E-509A-1620-6E717A3312D8}"/>
              </a:ext>
            </a:extLst>
          </p:cNvPr>
          <p:cNvSpPr txBox="1"/>
          <p:nvPr/>
        </p:nvSpPr>
        <p:spPr>
          <a:xfrm>
            <a:off x="7024493" y="2084153"/>
            <a:ext cx="4214434" cy="33729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2400" dirty="0"/>
              <a:t>A: "Can I drive? "</a:t>
            </a:r>
          </a:p>
          <a:p>
            <a:pPr marL="0" indent="0">
              <a:buNone/>
            </a:pPr>
            <a:r>
              <a:rPr lang="en-US" sz="2400" dirty="0"/>
              <a:t>B: "No, traffic light is red."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  <a:p>
            <a:pPr marL="0" indent="0">
              <a:buNone/>
            </a:pPr>
            <a:r>
              <a:rPr lang="en-US" sz="2400" dirty="0"/>
              <a:t>A: " Can I drive now? "</a:t>
            </a:r>
          </a:p>
          <a:p>
            <a:pPr marL="0" indent="0">
              <a:buNone/>
            </a:pPr>
            <a:r>
              <a:rPr lang="en-US" sz="2400" dirty="0"/>
              <a:t>B: "Yes, now it's green."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73764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EB097B-78C9-9468-544B-2144580E3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Definition</a:t>
            </a:r>
            <a:endParaRPr lang="de-DE" dirty="0"/>
          </a:p>
        </p:txBody>
      </p:sp>
      <p:pic>
        <p:nvPicPr>
          <p:cNvPr id="5" name="Inhaltsplatzhalter 4" descr="Ein Bild, das draußen, Transport, Landfahrzeug, Ampel enthält.&#10;&#10;Automatisch generierte Beschreibung">
            <a:extLst>
              <a:ext uri="{FF2B5EF4-FFF2-40B4-BE49-F238E27FC236}">
                <a16:creationId xmlns:a16="http://schemas.microsoft.com/office/drawing/2014/main" id="{0CD93179-9684-FE97-489B-27B61CA93C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236" y="549891"/>
            <a:ext cx="1194287" cy="842152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7B87CF4-2B7E-509A-1620-6E717A3312D8}"/>
              </a:ext>
            </a:extLst>
          </p:cNvPr>
          <p:cNvSpPr txBox="1"/>
          <p:nvPr/>
        </p:nvSpPr>
        <p:spPr>
          <a:xfrm>
            <a:off x="6196424" y="598717"/>
            <a:ext cx="5252075" cy="7933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600" dirty="0"/>
              <a:t>Can I drive?             | No, traffic light is red.</a:t>
            </a:r>
          </a:p>
          <a:p>
            <a:pPr marL="0" indent="0">
              <a:buNone/>
            </a:pPr>
            <a:r>
              <a:rPr lang="en-US" sz="1600" dirty="0"/>
              <a:t>Can I drive now?    | Yes, now it's green.</a:t>
            </a:r>
            <a:endParaRPr lang="de-DE" sz="16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22EE448-16D9-7E89-23CE-3EBC19DE93D3}"/>
              </a:ext>
            </a:extLst>
          </p:cNvPr>
          <p:cNvSpPr txBox="1"/>
          <p:nvPr/>
        </p:nvSpPr>
        <p:spPr>
          <a:xfrm>
            <a:off x="601670" y="1625635"/>
            <a:ext cx="11189508" cy="4995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2400" dirty="0"/>
              <a:t>Dissecting the conversation - what to learn?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400" dirty="0"/>
              <a:t>Values Changing over Time:</a:t>
            </a:r>
          </a:p>
          <a:p>
            <a:pPr lvl="1"/>
            <a:r>
              <a:rPr lang="en-US" sz="1600" dirty="0"/>
              <a:t>A traffic light has values, and they can change over time.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400" dirty="0"/>
              <a:t>Identifiable “things”:</a:t>
            </a:r>
          </a:p>
          <a:p>
            <a:pPr lvl="1"/>
            <a:r>
              <a:rPr lang="en-US" sz="1600" dirty="0"/>
              <a:t>Nevertheless (the values can change), we can talk about "that" traffic light - it’s (uniquely) </a:t>
            </a:r>
            <a:r>
              <a:rPr lang="en-US" sz="1600" dirty="0" err="1"/>
              <a:t>identifyable</a:t>
            </a:r>
            <a:r>
              <a:rPr lang="en-US" sz="1600" dirty="0"/>
              <a:t> independent of the changing values.</a:t>
            </a:r>
          </a:p>
          <a:p>
            <a:pPr lvl="1"/>
            <a:r>
              <a:rPr lang="en-US" sz="1600" dirty="0"/>
              <a:t>Usually: A unique, invariant, absolute location in a finite address space as identifier.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400" dirty="0"/>
              <a:t>Sharable / </a:t>
            </a:r>
            <a:r>
              <a:rPr lang="en-US" sz="2400" dirty="0" err="1"/>
              <a:t>Revisitable</a:t>
            </a:r>
            <a:r>
              <a:rPr lang="en-US" sz="2400" dirty="0"/>
              <a:t>:</a:t>
            </a:r>
          </a:p>
          <a:p>
            <a:pPr lvl="1"/>
            <a:r>
              <a:rPr lang="en-US" sz="1600" dirty="0"/>
              <a:t>Different people can refer to the same thing</a:t>
            </a:r>
          </a:p>
          <a:p>
            <a:pPr lvl="1"/>
            <a:r>
              <a:rPr lang="en-US" sz="1600" dirty="0"/>
              <a:t>OR: "that thing" is </a:t>
            </a:r>
            <a:r>
              <a:rPr lang="en-US" sz="1600" dirty="0" err="1"/>
              <a:t>referencable</a:t>
            </a:r>
            <a:r>
              <a:rPr lang="en-US" sz="1600" dirty="0"/>
              <a:t> now, and at another point in time (it's still "that thing").</a:t>
            </a:r>
          </a:p>
          <a:p>
            <a:pPr marL="0" indent="0">
              <a:buNone/>
            </a:pPr>
            <a:br>
              <a:rPr lang="en-US" sz="1400" dirty="0"/>
            </a:br>
            <a:r>
              <a:rPr lang="en-US" sz="2400" dirty="0"/>
              <a:t>If all 3 properties occur together, then they become </a:t>
            </a:r>
            <a:r>
              <a:rPr lang="en-US" sz="2400" u="sng" dirty="0"/>
              <a:t>relevant</a:t>
            </a:r>
            <a:r>
              <a:rPr lang="en-US" sz="2400" dirty="0"/>
              <a:t> as a whole.</a:t>
            </a:r>
          </a:p>
          <a:p>
            <a:pPr marL="0" indent="0">
              <a:buNone/>
            </a:pPr>
            <a:r>
              <a:rPr lang="en-US" sz="2400" dirty="0"/>
              <a:t>This relevance, we express with the word “</a:t>
            </a:r>
            <a:r>
              <a:rPr lang="en-US" sz="2400" u="sng" dirty="0"/>
              <a:t>state</a:t>
            </a:r>
            <a:r>
              <a:rPr lang="en-US" sz="2400" dirty="0"/>
              <a:t>”.</a:t>
            </a:r>
          </a:p>
          <a:p>
            <a:pPr marL="0" indent="0">
              <a:buNone/>
            </a:pPr>
            <a:r>
              <a:rPr lang="en-US" sz="2400" dirty="0"/>
              <a:t>“S</a:t>
            </a:r>
            <a:r>
              <a:rPr lang="en-US" sz="2400" u="sng" dirty="0"/>
              <a:t>tate</a:t>
            </a:r>
            <a:r>
              <a:rPr lang="en-US" sz="2400" dirty="0"/>
              <a:t>” is not only the changing values over time – it’s these 3 properties.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073988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9B0C810E-8EF5-8D68-BF26-68051554FA5A}"/>
              </a:ext>
            </a:extLst>
          </p:cNvPr>
          <p:cNvSpPr txBox="1"/>
          <p:nvPr/>
        </p:nvSpPr>
        <p:spPr>
          <a:xfrm>
            <a:off x="220511" y="244050"/>
            <a:ext cx="4214434" cy="35320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2400" b="1" dirty="0"/>
              <a:t>Objects:</a:t>
            </a:r>
          </a:p>
          <a:p>
            <a:r>
              <a:rPr lang="en-US" sz="2400" dirty="0"/>
              <a:t>Values Changing over Time</a:t>
            </a:r>
          </a:p>
          <a:p>
            <a:r>
              <a:rPr lang="en-US" sz="2400" dirty="0"/>
              <a:t>Identifiable </a:t>
            </a:r>
            <a:r>
              <a:rPr lang="en-US" sz="1600" dirty="0"/>
              <a:t>(via unique, invariant, absolute location in a finite address space)</a:t>
            </a:r>
          </a:p>
          <a:p>
            <a:r>
              <a:rPr lang="en-US" sz="2400" dirty="0"/>
              <a:t>Sharable / </a:t>
            </a:r>
            <a:r>
              <a:rPr lang="en-US" sz="2400" dirty="0" err="1"/>
              <a:t>Revisitable</a:t>
            </a:r>
            <a:endParaRPr lang="en-US" sz="2400" dirty="0"/>
          </a:p>
          <a:p>
            <a:r>
              <a:rPr lang="en-US" sz="1600" dirty="0"/>
              <a:t>(+ access restriction for the changing values by encapsulation)</a:t>
            </a:r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endParaRPr lang="de-DE" sz="2400" dirty="0"/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455BF6FB-29B8-39F6-E975-287D61005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512" y="327703"/>
            <a:ext cx="4821589" cy="6283875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CFE6D2FF-1C09-CF5A-B089-AE48B00F50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753" y="2807538"/>
            <a:ext cx="5070736" cy="2772289"/>
          </a:xfrm>
          <a:prstGeom prst="rect">
            <a:avLst/>
          </a:prstGeom>
        </p:spPr>
      </p:pic>
      <p:pic>
        <p:nvPicPr>
          <p:cNvPr id="12" name="Inhaltsplatzhalter 11" descr="Ein Bild, das Apfel, Kinderkunst, Zeichnung, Clipart enthält.&#10;&#10;Automatisch generierte Beschreibung">
            <a:extLst>
              <a:ext uri="{FF2B5EF4-FFF2-40B4-BE49-F238E27FC236}">
                <a16:creationId xmlns:a16="http://schemas.microsoft.com/office/drawing/2014/main" id="{784B88CA-6624-1DF8-6BBE-3B77D9F202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945" y="4857757"/>
            <a:ext cx="1779773" cy="1715969"/>
          </a:xfrm>
        </p:spPr>
      </p:pic>
      <p:pic>
        <p:nvPicPr>
          <p:cNvPr id="14" name="Grafik 13" descr="Ein Bild, das Screenshot, Text, Zahl, Display enthält.&#10;&#10;Automatisch generierte Beschreibung">
            <a:extLst>
              <a:ext uri="{FF2B5EF4-FFF2-40B4-BE49-F238E27FC236}">
                <a16:creationId xmlns:a16="http://schemas.microsoft.com/office/drawing/2014/main" id="{107EEC5B-0F90-EA10-83F1-5F2DB10DCA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96" y="4479016"/>
            <a:ext cx="1905196" cy="228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525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82186B-615F-78C4-12D8-1436BD91B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BDF835-4016-CD0E-7984-6272FFE87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3925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373</Words>
  <Application>Microsoft Office PowerPoint</Application>
  <PresentationFormat>Breitbild</PresentationFormat>
  <Paragraphs>46</Paragraphs>
  <Slides>8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Composing State-Aware Functions</vt:lpstr>
      <vt:lpstr>Motivation</vt:lpstr>
      <vt:lpstr>What is State? When do we care about it? How to deal with it?    ⚠️ Definitions are what I came up with and what helped me.</vt:lpstr>
      <vt:lpstr>State Definition</vt:lpstr>
      <vt:lpstr>State Definition</vt:lpstr>
      <vt:lpstr>State Definition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Composing State-Aware Functions</dc:title>
  <dc:creator>I Didntdoit</dc:creator>
  <cp:lastModifiedBy>I Didntdoit</cp:lastModifiedBy>
  <cp:revision>31</cp:revision>
  <dcterms:created xsi:type="dcterms:W3CDTF">2023-05-14T09:06:43Z</dcterms:created>
  <dcterms:modified xsi:type="dcterms:W3CDTF">2023-05-14T10:52:16Z</dcterms:modified>
</cp:coreProperties>
</file>