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57" r:id="rId6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EE19E-0B24-44E0-8E69-0500D5924BD1}" v="58" dt="2019-04-09T15:46:44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6098" autoAdjust="0"/>
  </p:normalViewPr>
  <p:slideViewPr>
    <p:cSldViewPr>
      <p:cViewPr>
        <p:scale>
          <a:sx n="100" d="100"/>
          <a:sy n="100" d="100"/>
        </p:scale>
        <p:origin x="-21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Didntdoit" userId="5eebce3a00c84678" providerId="LiveId" clId="{C90EE19E-0B24-44E0-8E69-0500D5924BD1}"/>
    <pc:docChg chg="undo custSel addSld delSld modSld sldOrd modMainMaster">
      <pc:chgData name="I Didntdoit" userId="5eebce3a00c84678" providerId="LiveId" clId="{C90EE19E-0B24-44E0-8E69-0500D5924BD1}" dt="2019-04-09T15:49:28.228" v="776" actId="20577"/>
      <pc:docMkLst>
        <pc:docMk/>
      </pc:docMkLst>
      <pc:sldChg chg="addSp delSp modSp">
        <pc:chgData name="I Didntdoit" userId="5eebce3a00c84678" providerId="LiveId" clId="{C90EE19E-0B24-44E0-8E69-0500D5924BD1}" dt="2019-04-07T08:45:03.047" v="426" actId="20577"/>
        <pc:sldMkLst>
          <pc:docMk/>
          <pc:sldMk cId="2421125510" sldId="256"/>
        </pc:sldMkLst>
        <pc:spChg chg="mod">
          <ac:chgData name="I Didntdoit" userId="5eebce3a00c84678" providerId="LiveId" clId="{C90EE19E-0B24-44E0-8E69-0500D5924BD1}" dt="2019-04-07T08:26:53.039" v="273" actId="164"/>
          <ac:spMkLst>
            <pc:docMk/>
            <pc:sldMk cId="2421125510" sldId="256"/>
            <ac:spMk id="4" creationId="{EABC0166-CCFE-45F5-A572-BA71CA4AC7AA}"/>
          </ac:spMkLst>
        </pc:spChg>
        <pc:spChg chg="mod">
          <ac:chgData name="I Didntdoit" userId="5eebce3a00c84678" providerId="LiveId" clId="{C90EE19E-0B24-44E0-8E69-0500D5924BD1}" dt="2019-04-07T08:43:05.301" v="395" actId="20577"/>
          <ac:spMkLst>
            <pc:docMk/>
            <pc:sldMk cId="2421125510" sldId="256"/>
            <ac:spMk id="8" creationId="{7792323A-2C39-477F-B727-B3A32B620F4F}"/>
          </ac:spMkLst>
        </pc:spChg>
        <pc:spChg chg="mod">
          <ac:chgData name="I Didntdoit" userId="5eebce3a00c84678" providerId="LiveId" clId="{C90EE19E-0B24-44E0-8E69-0500D5924BD1}" dt="2019-04-07T08:40:01.658" v="360" actId="20577"/>
          <ac:spMkLst>
            <pc:docMk/>
            <pc:sldMk cId="2421125510" sldId="256"/>
            <ac:spMk id="9" creationId="{D556A1E1-4E12-4CCC-8DFE-1DBD02677F9B}"/>
          </ac:spMkLst>
        </pc:spChg>
        <pc:spChg chg="del mod">
          <ac:chgData name="I Didntdoit" userId="5eebce3a00c84678" providerId="LiveId" clId="{C90EE19E-0B24-44E0-8E69-0500D5924BD1}" dt="2019-04-07T08:40:48.670" v="369" actId="478"/>
          <ac:spMkLst>
            <pc:docMk/>
            <pc:sldMk cId="2421125510" sldId="256"/>
            <ac:spMk id="11" creationId="{CA18DB35-6FF7-45C5-8D81-1704AC7F3931}"/>
          </ac:spMkLst>
        </pc:spChg>
        <pc:spChg chg="add mod ord">
          <ac:chgData name="I Didntdoit" userId="5eebce3a00c84678" providerId="LiveId" clId="{C90EE19E-0B24-44E0-8E69-0500D5924BD1}" dt="2019-04-07T08:38:58.085" v="352" actId="14100"/>
          <ac:spMkLst>
            <pc:docMk/>
            <pc:sldMk cId="2421125510" sldId="256"/>
            <ac:spMk id="12" creationId="{A0289756-56F0-4257-B9DB-2D9C892B4F2A}"/>
          </ac:spMkLst>
        </pc:spChg>
        <pc:spChg chg="add mod">
          <ac:chgData name="I Didntdoit" userId="5eebce3a00c84678" providerId="LiveId" clId="{C90EE19E-0B24-44E0-8E69-0500D5924BD1}" dt="2019-04-07T08:43:11.419" v="397"/>
          <ac:spMkLst>
            <pc:docMk/>
            <pc:sldMk cId="2421125510" sldId="256"/>
            <ac:spMk id="14" creationId="{262C1556-A3F6-4075-A5D7-ABB00A050D7A}"/>
          </ac:spMkLst>
        </pc:spChg>
        <pc:spChg chg="add mod">
          <ac:chgData name="I Didntdoit" userId="5eebce3a00c84678" providerId="LiveId" clId="{C90EE19E-0B24-44E0-8E69-0500D5924BD1}" dt="2019-04-07T08:27:00.082" v="274" actId="164"/>
          <ac:spMkLst>
            <pc:docMk/>
            <pc:sldMk cId="2421125510" sldId="256"/>
            <ac:spMk id="15" creationId="{B36914A0-107C-4C11-97A8-08F2D87F144A}"/>
          </ac:spMkLst>
        </pc:spChg>
        <pc:spChg chg="add mod">
          <ac:chgData name="I Didntdoit" userId="5eebce3a00c84678" providerId="LiveId" clId="{C90EE19E-0B24-44E0-8E69-0500D5924BD1}" dt="2019-04-07T08:43:08.654" v="396"/>
          <ac:spMkLst>
            <pc:docMk/>
            <pc:sldMk cId="2421125510" sldId="256"/>
            <ac:spMk id="17" creationId="{1408AC06-CDB7-4551-85B4-15A77054EF1F}"/>
          </ac:spMkLst>
        </pc:spChg>
        <pc:spChg chg="add mod">
          <ac:chgData name="I Didntdoit" userId="5eebce3a00c84678" providerId="LiveId" clId="{C90EE19E-0B24-44E0-8E69-0500D5924BD1}" dt="2019-04-07T08:40:07.058" v="365" actId="20577"/>
          <ac:spMkLst>
            <pc:docMk/>
            <pc:sldMk cId="2421125510" sldId="256"/>
            <ac:spMk id="18" creationId="{6E644A42-C4CC-4590-AC74-A8953C1E0A18}"/>
          </ac:spMkLst>
        </pc:spChg>
        <pc:spChg chg="add mod">
          <ac:chgData name="I Didntdoit" userId="5eebce3a00c84678" providerId="LiveId" clId="{C90EE19E-0B24-44E0-8E69-0500D5924BD1}" dt="2019-04-07T08:44:48.626" v="421" actId="20577"/>
          <ac:spMkLst>
            <pc:docMk/>
            <pc:sldMk cId="2421125510" sldId="256"/>
            <ac:spMk id="20" creationId="{72EF9F16-3BEB-41F2-BEBB-33F2ED35CBD2}"/>
          </ac:spMkLst>
        </pc:spChg>
        <pc:spChg chg="add mod">
          <ac:chgData name="I Didntdoit" userId="5eebce3a00c84678" providerId="LiveId" clId="{C90EE19E-0B24-44E0-8E69-0500D5924BD1}" dt="2019-04-07T08:27:06.904" v="275" actId="164"/>
          <ac:spMkLst>
            <pc:docMk/>
            <pc:sldMk cId="2421125510" sldId="256"/>
            <ac:spMk id="38" creationId="{9B4C003B-908E-4BF5-ACB8-2803BD542F5D}"/>
          </ac:spMkLst>
        </pc:spChg>
        <pc:spChg chg="add mod">
          <ac:chgData name="I Didntdoit" userId="5eebce3a00c84678" providerId="LiveId" clId="{C90EE19E-0B24-44E0-8E69-0500D5924BD1}" dt="2019-04-07T08:27:06.904" v="275" actId="164"/>
          <ac:spMkLst>
            <pc:docMk/>
            <pc:sldMk cId="2421125510" sldId="256"/>
            <ac:spMk id="39" creationId="{26259984-08FA-4C81-8FD1-3F0483408450}"/>
          </ac:spMkLst>
        </pc:spChg>
        <pc:spChg chg="add mod">
          <ac:chgData name="I Didntdoit" userId="5eebce3a00c84678" providerId="LiveId" clId="{C90EE19E-0B24-44E0-8E69-0500D5924BD1}" dt="2019-04-07T08:27:06.904" v="275" actId="164"/>
          <ac:spMkLst>
            <pc:docMk/>
            <pc:sldMk cId="2421125510" sldId="256"/>
            <ac:spMk id="40" creationId="{F585BD6B-43D0-47D7-891C-197F0BA57AA3}"/>
          </ac:spMkLst>
        </pc:spChg>
        <pc:spChg chg="add del mod">
          <ac:chgData name="I Didntdoit" userId="5eebce3a00c84678" providerId="LiveId" clId="{C90EE19E-0B24-44E0-8E69-0500D5924BD1}" dt="2019-04-07T08:31:51.399" v="298" actId="478"/>
          <ac:spMkLst>
            <pc:docMk/>
            <pc:sldMk cId="2421125510" sldId="256"/>
            <ac:spMk id="42" creationId="{84444DCF-C62D-4397-9B38-8208F6D67410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46" creationId="{0CD61A1B-EC03-4BC6-BE8B-02A4F3849625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47" creationId="{354285E1-3048-4875-A008-18D8F7566451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48" creationId="{359D8A63-3101-4B6E-A53F-FE4568BEEE5C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51" creationId="{CE6BB37B-BC30-4B91-80F0-72505AC8A7A9}"/>
          </ac:spMkLst>
        </pc:spChg>
        <pc:spChg chg="add mod">
          <ac:chgData name="I Didntdoit" userId="5eebce3a00c84678" providerId="LiveId" clId="{C90EE19E-0B24-44E0-8E69-0500D5924BD1}" dt="2019-04-07T08:27:12.909" v="276" actId="164"/>
          <ac:spMkLst>
            <pc:docMk/>
            <pc:sldMk cId="2421125510" sldId="256"/>
            <ac:spMk id="53" creationId="{1AA13C96-DA95-442D-A1F6-4A4F7485B3AC}"/>
          </ac:spMkLst>
        </pc:spChg>
        <pc:spChg chg="add mod">
          <ac:chgData name="I Didntdoit" userId="5eebce3a00c84678" providerId="LiveId" clId="{C90EE19E-0B24-44E0-8E69-0500D5924BD1}" dt="2019-04-07T08:41:37.854" v="377"/>
          <ac:spMkLst>
            <pc:docMk/>
            <pc:sldMk cId="2421125510" sldId="256"/>
            <ac:spMk id="66" creationId="{42C599B8-2F9B-4FDF-95A7-681082023B5D}"/>
          </ac:spMkLst>
        </pc:spChg>
        <pc:spChg chg="add mod">
          <ac:chgData name="I Didntdoit" userId="5eebce3a00c84678" providerId="LiveId" clId="{C90EE19E-0B24-44E0-8E69-0500D5924BD1}" dt="2019-04-07T08:43:02.223" v="391"/>
          <ac:spMkLst>
            <pc:docMk/>
            <pc:sldMk cId="2421125510" sldId="256"/>
            <ac:spMk id="67" creationId="{8F4609D8-33E0-42C3-9C05-7B3646488575}"/>
          </ac:spMkLst>
        </pc:spChg>
        <pc:spChg chg="add mod">
          <ac:chgData name="I Didntdoit" userId="5eebce3a00c84678" providerId="LiveId" clId="{C90EE19E-0B24-44E0-8E69-0500D5924BD1}" dt="2019-04-07T08:39:24.686" v="357" actId="1076"/>
          <ac:spMkLst>
            <pc:docMk/>
            <pc:sldMk cId="2421125510" sldId="256"/>
            <ac:spMk id="72" creationId="{75B1F42C-B0E9-4230-B4B9-9945CF16A1B2}"/>
          </ac:spMkLst>
        </pc:spChg>
        <pc:spChg chg="add mod">
          <ac:chgData name="I Didntdoit" userId="5eebce3a00c84678" providerId="LiveId" clId="{C90EE19E-0B24-44E0-8E69-0500D5924BD1}" dt="2019-04-07T08:38:02.744" v="351" actId="1076"/>
          <ac:spMkLst>
            <pc:docMk/>
            <pc:sldMk cId="2421125510" sldId="256"/>
            <ac:spMk id="83" creationId="{478A3462-198D-4D99-9381-7FF39B19A21B}"/>
          </ac:spMkLst>
        </pc:spChg>
        <pc:spChg chg="add del mod">
          <ac:chgData name="I Didntdoit" userId="5eebce3a00c84678" providerId="LiveId" clId="{C90EE19E-0B24-44E0-8E69-0500D5924BD1}" dt="2019-04-07T08:43:25.071" v="401" actId="478"/>
          <ac:spMkLst>
            <pc:docMk/>
            <pc:sldMk cId="2421125510" sldId="256"/>
            <ac:spMk id="86" creationId="{2CBDF65B-68C4-4609-A8EC-019D9EED5928}"/>
          </ac:spMkLst>
        </pc:spChg>
        <pc:spChg chg="add mod">
          <ac:chgData name="I Didntdoit" userId="5eebce3a00c84678" providerId="LiveId" clId="{C90EE19E-0B24-44E0-8E69-0500D5924BD1}" dt="2019-04-07T08:45:03.047" v="426" actId="20577"/>
          <ac:spMkLst>
            <pc:docMk/>
            <pc:sldMk cId="2421125510" sldId="256"/>
            <ac:spMk id="88" creationId="{D8A8CA8C-CFE8-48EE-8BA8-FA4BF4003BB2}"/>
          </ac:spMkLst>
        </pc:spChg>
        <pc:grpChg chg="add mod">
          <ac:chgData name="I Didntdoit" userId="5eebce3a00c84678" providerId="LiveId" clId="{C90EE19E-0B24-44E0-8E69-0500D5924BD1}" dt="2019-04-07T08:41:37.854" v="377"/>
          <ac:grpSpMkLst>
            <pc:docMk/>
            <pc:sldMk cId="2421125510" sldId="256"/>
            <ac:grpSpMk id="68" creationId="{AF14C970-0F83-4EDC-B0BF-2022A7CB1A28}"/>
          </ac:grpSpMkLst>
        </pc:grpChg>
        <pc:grpChg chg="add mod">
          <ac:chgData name="I Didntdoit" userId="5eebce3a00c84678" providerId="LiveId" clId="{C90EE19E-0B24-44E0-8E69-0500D5924BD1}" dt="2019-04-07T08:43:08.654" v="396"/>
          <ac:grpSpMkLst>
            <pc:docMk/>
            <pc:sldMk cId="2421125510" sldId="256"/>
            <ac:grpSpMk id="69" creationId="{F2CFAF70-375F-4E26-BAA7-FE6A91A2A7EB}"/>
          </ac:grpSpMkLst>
        </pc:grpChg>
        <pc:grpChg chg="add del mod">
          <ac:chgData name="I Didntdoit" userId="5eebce3a00c84678" providerId="LiveId" clId="{C90EE19E-0B24-44E0-8E69-0500D5924BD1}" dt="2019-04-07T08:31:49.610" v="297" actId="478"/>
          <ac:grpSpMkLst>
            <pc:docMk/>
            <pc:sldMk cId="2421125510" sldId="256"/>
            <ac:grpSpMk id="70" creationId="{FF8CC264-5996-4F9B-A6D7-81168632CA2B}"/>
          </ac:grpSpMkLst>
        </pc:grpChg>
        <pc:grpChg chg="add del mod">
          <ac:chgData name="I Didntdoit" userId="5eebce3a00c84678" providerId="LiveId" clId="{C90EE19E-0B24-44E0-8E69-0500D5924BD1}" dt="2019-04-07T08:31:39.779" v="295" actId="478"/>
          <ac:grpSpMkLst>
            <pc:docMk/>
            <pc:sldMk cId="2421125510" sldId="256"/>
            <ac:grpSpMk id="71" creationId="{FFD6BFE5-6418-4B1F-B90C-E3E270479D4B}"/>
          </ac:grpSpMkLst>
        </pc:grpChg>
        <pc:cxnChg chg="del mod">
          <ac:chgData name="I Didntdoit" userId="5eebce3a00c84678" providerId="LiveId" clId="{C90EE19E-0B24-44E0-8E69-0500D5924BD1}" dt="2019-04-07T08:40:23.066" v="366" actId="478"/>
          <ac:cxnSpMkLst>
            <pc:docMk/>
            <pc:sldMk cId="2421125510" sldId="256"/>
            <ac:cxnSpMk id="6" creationId="{112616AF-3B15-4044-821F-3362FF98A7D7}"/>
          </ac:cxnSpMkLst>
        </pc:cxnChg>
        <pc:cxnChg chg="del mod">
          <ac:chgData name="I Didntdoit" userId="5eebce3a00c84678" providerId="LiveId" clId="{C90EE19E-0B24-44E0-8E69-0500D5924BD1}" dt="2019-04-07T08:41:41.363" v="378" actId="478"/>
          <ac:cxnSpMkLst>
            <pc:docMk/>
            <pc:sldMk cId="2421125510" sldId="256"/>
            <ac:cxnSpMk id="10" creationId="{51AB43CD-8A0A-46BA-B5B8-34D071CBD4B4}"/>
          </ac:cxnSpMkLst>
        </pc:cxnChg>
        <pc:cxnChg chg="add mod">
          <ac:chgData name="I Didntdoit" userId="5eebce3a00c84678" providerId="LiveId" clId="{C90EE19E-0B24-44E0-8E69-0500D5924BD1}" dt="2019-04-07T08:40:38.059" v="368" actId="692"/>
          <ac:cxnSpMkLst>
            <pc:docMk/>
            <pc:sldMk cId="2421125510" sldId="256"/>
            <ac:cxnSpMk id="13" creationId="{3744FB7D-4D46-4B08-A423-E8F4DFD503A8}"/>
          </ac:cxnSpMkLst>
        </pc:cxnChg>
        <pc:cxnChg chg="add del mod">
          <ac:chgData name="I Didntdoit" userId="5eebce3a00c84678" providerId="LiveId" clId="{C90EE19E-0B24-44E0-8E69-0500D5924BD1}" dt="2019-04-06T19:15:04.663" v="41" actId="478"/>
          <ac:cxnSpMkLst>
            <pc:docMk/>
            <pc:sldMk cId="2421125510" sldId="256"/>
            <ac:cxnSpMk id="16" creationId="{7E9B345A-690D-4983-ABA0-8DC3763B5A48}"/>
          </ac:cxnSpMkLst>
        </pc:cxnChg>
        <pc:cxnChg chg="add mod">
          <ac:chgData name="I Didntdoit" userId="5eebce3a00c84678" providerId="LiveId" clId="{C90EE19E-0B24-44E0-8E69-0500D5924BD1}" dt="2019-04-07T08:43:02.223" v="391"/>
          <ac:cxnSpMkLst>
            <pc:docMk/>
            <pc:sldMk cId="2421125510" sldId="256"/>
            <ac:cxnSpMk id="19" creationId="{480A16E3-E983-45EB-AB8C-3CEEF2D2B4DA}"/>
          </ac:cxnSpMkLst>
        </pc:cxnChg>
        <pc:cxnChg chg="add del mod">
          <ac:chgData name="I Didntdoit" userId="5eebce3a00c84678" providerId="LiveId" clId="{C90EE19E-0B24-44E0-8E69-0500D5924BD1}" dt="2019-04-07T08:31:47.485" v="296" actId="478"/>
          <ac:cxnSpMkLst>
            <pc:docMk/>
            <pc:sldMk cId="2421125510" sldId="256"/>
            <ac:cxnSpMk id="22" creationId="{D0A1946F-F14D-4545-8DEC-05C001FDB7D7}"/>
          </ac:cxnSpMkLst>
        </pc:cxnChg>
        <pc:cxnChg chg="add del mod">
          <ac:chgData name="I Didntdoit" userId="5eebce3a00c84678" providerId="LiveId" clId="{C90EE19E-0B24-44E0-8E69-0500D5924BD1}" dt="2019-04-07T08:31:51.399" v="298" actId="478"/>
          <ac:cxnSpMkLst>
            <pc:docMk/>
            <pc:sldMk cId="2421125510" sldId="256"/>
            <ac:cxnSpMk id="41" creationId="{C675EF59-6BB0-49E9-BBA0-0C4F7EA1A280}"/>
          </ac:cxnSpMkLst>
        </pc:cxnChg>
        <pc:cxnChg chg="add del mod">
          <ac:chgData name="I Didntdoit" userId="5eebce3a00c84678" providerId="LiveId" clId="{C90EE19E-0B24-44E0-8E69-0500D5924BD1}" dt="2019-04-06T19:28:57.662" v="188" actId="478"/>
          <ac:cxnSpMkLst>
            <pc:docMk/>
            <pc:sldMk cId="2421125510" sldId="256"/>
            <ac:cxnSpMk id="49" creationId="{E141F1EA-6244-40B3-B4D4-F8561C17A9E5}"/>
          </ac:cxnSpMkLst>
        </pc:cxnChg>
        <pc:cxnChg chg="add mod">
          <ac:chgData name="I Didntdoit" userId="5eebce3a00c84678" providerId="LiveId" clId="{C90EE19E-0B24-44E0-8E69-0500D5924BD1}" dt="2019-04-07T08:37:23.309" v="340" actId="14100"/>
          <ac:cxnSpMkLst>
            <pc:docMk/>
            <pc:sldMk cId="2421125510" sldId="256"/>
            <ac:cxnSpMk id="52" creationId="{FB7B5AE8-BAA3-48C9-A334-85027489CE01}"/>
          </ac:cxnSpMkLst>
        </pc:cxnChg>
        <pc:cxnChg chg="add del mod">
          <ac:chgData name="I Didntdoit" userId="5eebce3a00c84678" providerId="LiveId" clId="{C90EE19E-0B24-44E0-8E69-0500D5924BD1}" dt="2019-04-06T19:28:21.473" v="182" actId="478"/>
          <ac:cxnSpMkLst>
            <pc:docMk/>
            <pc:sldMk cId="2421125510" sldId="256"/>
            <ac:cxnSpMk id="54" creationId="{967D89EF-EC2E-4402-81C6-C77F59902AFB}"/>
          </ac:cxnSpMkLst>
        </pc:cxnChg>
        <pc:cxnChg chg="add del mod">
          <ac:chgData name="I Didntdoit" userId="5eebce3a00c84678" providerId="LiveId" clId="{C90EE19E-0B24-44E0-8E69-0500D5924BD1}" dt="2019-04-07T08:31:53.070" v="299" actId="478"/>
          <ac:cxnSpMkLst>
            <pc:docMk/>
            <pc:sldMk cId="2421125510" sldId="256"/>
            <ac:cxnSpMk id="55" creationId="{E261E7F9-A5F5-4B84-A631-335DB0506E93}"/>
          </ac:cxnSpMkLst>
        </pc:cxnChg>
        <pc:cxnChg chg="add del mod">
          <ac:chgData name="I Didntdoit" userId="5eebce3a00c84678" providerId="LiveId" clId="{C90EE19E-0B24-44E0-8E69-0500D5924BD1}" dt="2019-04-07T08:32:03.379" v="301" actId="478"/>
          <ac:cxnSpMkLst>
            <pc:docMk/>
            <pc:sldMk cId="2421125510" sldId="256"/>
            <ac:cxnSpMk id="60" creationId="{504F5569-CAE0-4D51-85DD-681CCD983651}"/>
          </ac:cxnSpMkLst>
        </pc:cxnChg>
        <pc:cxnChg chg="add del mod">
          <ac:chgData name="I Didntdoit" userId="5eebce3a00c84678" providerId="LiveId" clId="{C90EE19E-0B24-44E0-8E69-0500D5924BD1}" dt="2019-04-07T08:31:54.777" v="300" actId="478"/>
          <ac:cxnSpMkLst>
            <pc:docMk/>
            <pc:sldMk cId="2421125510" sldId="256"/>
            <ac:cxnSpMk id="64" creationId="{41CCF889-5796-4721-9FB6-7898EDD3C46A}"/>
          </ac:cxnSpMkLst>
        </pc:cxnChg>
        <pc:cxnChg chg="add mod">
          <ac:chgData name="I Didntdoit" userId="5eebce3a00c84678" providerId="LiveId" clId="{C90EE19E-0B24-44E0-8E69-0500D5924BD1}" dt="2019-04-07T08:36:33.938" v="336" actId="1037"/>
          <ac:cxnSpMkLst>
            <pc:docMk/>
            <pc:sldMk cId="2421125510" sldId="256"/>
            <ac:cxnSpMk id="73" creationId="{F1029E8D-F6DA-4EE2-AF09-443E7B4F9DF8}"/>
          </ac:cxnSpMkLst>
        </pc:cxnChg>
        <pc:cxnChg chg="add mod">
          <ac:chgData name="I Didntdoit" userId="5eebce3a00c84678" providerId="LiveId" clId="{C90EE19E-0B24-44E0-8E69-0500D5924BD1}" dt="2019-04-07T08:42:25.992" v="386" actId="1076"/>
          <ac:cxnSpMkLst>
            <pc:docMk/>
            <pc:sldMk cId="2421125510" sldId="256"/>
            <ac:cxnSpMk id="85" creationId="{E0A5CAA2-DFC2-4316-8C7C-68B3F79901B4}"/>
          </ac:cxnSpMkLst>
        </pc:cxnChg>
      </pc:sldChg>
      <pc:sldChg chg="addSp delSp modSp add mod modTransition modShow">
        <pc:chgData name="I Didntdoit" userId="5eebce3a00c84678" providerId="LiveId" clId="{C90EE19E-0B24-44E0-8E69-0500D5924BD1}" dt="2019-04-09T15:48:54.178" v="769"/>
        <pc:sldMkLst>
          <pc:docMk/>
          <pc:sldMk cId="3019384575" sldId="257"/>
        </pc:sldMkLst>
        <pc:spChg chg="add del mod">
          <ac:chgData name="I Didntdoit" userId="5eebce3a00c84678" providerId="LiveId" clId="{C90EE19E-0B24-44E0-8E69-0500D5924BD1}" dt="2019-04-07T08:30:03.625" v="277" actId="478"/>
          <ac:spMkLst>
            <pc:docMk/>
            <pc:sldMk cId="3019384575" sldId="257"/>
            <ac:spMk id="2" creationId="{F9B16122-1F38-41BB-B7CC-BEDC3CB7C75E}"/>
          </ac:spMkLst>
        </pc:spChg>
        <pc:spChg chg="add mod">
          <ac:chgData name="I Didntdoit" userId="5eebce3a00c84678" providerId="LiveId" clId="{C90EE19E-0B24-44E0-8E69-0500D5924BD1}" dt="2019-04-06T19:37:07.510" v="244" actId="14100"/>
          <ac:spMkLst>
            <pc:docMk/>
            <pc:sldMk cId="3019384575" sldId="257"/>
            <ac:spMk id="32" creationId="{F95A6E72-3642-47F6-A9B0-B63B3C4D73CA}"/>
          </ac:spMkLst>
        </pc:spChg>
        <pc:spChg chg="add mod">
          <ac:chgData name="I Didntdoit" userId="5eebce3a00c84678" providerId="LiveId" clId="{C90EE19E-0B24-44E0-8E69-0500D5924BD1}" dt="2019-04-06T19:37:41.524" v="249" actId="14100"/>
          <ac:spMkLst>
            <pc:docMk/>
            <pc:sldMk cId="3019384575" sldId="257"/>
            <ac:spMk id="33" creationId="{C03C686F-2823-4A4B-9001-14A51C5F5D98}"/>
          </ac:spMkLst>
        </pc:spChg>
      </pc:sldChg>
      <pc:sldChg chg="addSp modSp add mod ord modTransition modShow">
        <pc:chgData name="I Didntdoit" userId="5eebce3a00c84678" providerId="LiveId" clId="{C90EE19E-0B24-44E0-8E69-0500D5924BD1}" dt="2019-04-09T15:48:51.963" v="767"/>
        <pc:sldMkLst>
          <pc:docMk/>
          <pc:sldMk cId="2373027013" sldId="258"/>
        </pc:sldMkLst>
        <pc:spChg chg="mod">
          <ac:chgData name="I Didntdoit" userId="5eebce3a00c84678" providerId="LiveId" clId="{C90EE19E-0B24-44E0-8E69-0500D5924BD1}" dt="2019-04-07T08:43:50.160" v="408"/>
          <ac:spMkLst>
            <pc:docMk/>
            <pc:sldMk cId="2373027013" sldId="258"/>
            <ac:spMk id="8" creationId="{7792323A-2C39-477F-B727-B3A32B620F4F}"/>
          </ac:spMkLst>
        </pc:spChg>
        <pc:spChg chg="mod">
          <ac:chgData name="I Didntdoit" userId="5eebce3a00c84678" providerId="LiveId" clId="{C90EE19E-0B24-44E0-8E69-0500D5924BD1}" dt="2019-04-07T08:34:06.512" v="319" actId="1076"/>
          <ac:spMkLst>
            <pc:docMk/>
            <pc:sldMk cId="2373027013" sldId="258"/>
            <ac:spMk id="11" creationId="{CA18DB35-6FF7-45C5-8D81-1704AC7F3931}"/>
          </ac:spMkLst>
        </pc:spChg>
        <pc:spChg chg="mod">
          <ac:chgData name="I Didntdoit" userId="5eebce3a00c84678" providerId="LiveId" clId="{C90EE19E-0B24-44E0-8E69-0500D5924BD1}" dt="2019-04-07T08:43:44.733" v="407" actId="20577"/>
          <ac:spMkLst>
            <pc:docMk/>
            <pc:sldMk cId="2373027013" sldId="258"/>
            <ac:spMk id="14" creationId="{262C1556-A3F6-4075-A5D7-ABB00A050D7A}"/>
          </ac:spMkLst>
        </pc:spChg>
        <pc:spChg chg="mod">
          <ac:chgData name="I Didntdoit" userId="5eebce3a00c84678" providerId="LiveId" clId="{C90EE19E-0B24-44E0-8E69-0500D5924BD1}" dt="2019-04-07T08:43:54.040" v="409"/>
          <ac:spMkLst>
            <pc:docMk/>
            <pc:sldMk cId="2373027013" sldId="258"/>
            <ac:spMk id="17" creationId="{1408AC06-CDB7-4551-85B4-15A77054EF1F}"/>
          </ac:spMkLst>
        </pc:spChg>
        <pc:spChg chg="mod">
          <ac:chgData name="I Didntdoit" userId="5eebce3a00c84678" providerId="LiveId" clId="{C90EE19E-0B24-44E0-8E69-0500D5924BD1}" dt="2019-04-07T08:34:26.351" v="322" actId="1076"/>
          <ac:spMkLst>
            <pc:docMk/>
            <pc:sldMk cId="2373027013" sldId="258"/>
            <ac:spMk id="20" creationId="{72EF9F16-3BEB-41F2-BEBB-33F2ED35CBD2}"/>
          </ac:spMkLst>
        </pc:spChg>
        <pc:spChg chg="mod">
          <ac:chgData name="I Didntdoit" userId="5eebce3a00c84678" providerId="LiveId" clId="{C90EE19E-0B24-44E0-8E69-0500D5924BD1}" dt="2019-04-07T08:34:39.577" v="324" actId="1076"/>
          <ac:spMkLst>
            <pc:docMk/>
            <pc:sldMk cId="2373027013" sldId="258"/>
            <ac:spMk id="42" creationId="{84444DCF-C62D-4397-9B38-8208F6D67410}"/>
          </ac:spMkLst>
        </pc:spChg>
        <pc:spChg chg="add mod">
          <ac:chgData name="I Didntdoit" userId="5eebce3a00c84678" providerId="LiveId" clId="{C90EE19E-0B24-44E0-8E69-0500D5924BD1}" dt="2019-04-07T08:44:28.642" v="418" actId="1076"/>
          <ac:spMkLst>
            <pc:docMk/>
            <pc:sldMk cId="2373027013" sldId="258"/>
            <ac:spMk id="45" creationId="{34E93AE4-EF6D-49B5-9FB7-1FC2F15FC376}"/>
          </ac:spMkLst>
        </pc:spChg>
        <pc:spChg chg="mod">
          <ac:chgData name="I Didntdoit" userId="5eebce3a00c84678" providerId="LiveId" clId="{C90EE19E-0B24-44E0-8E69-0500D5924BD1}" dt="2019-04-07T08:43:58.116" v="412" actId="20577"/>
          <ac:spMkLst>
            <pc:docMk/>
            <pc:sldMk cId="2373027013" sldId="258"/>
            <ac:spMk id="47" creationId="{354285E1-3048-4875-A008-18D8F7566451}"/>
          </ac:spMkLst>
        </pc:spChg>
        <pc:spChg chg="mod">
          <ac:chgData name="I Didntdoit" userId="5eebce3a00c84678" providerId="LiveId" clId="{C90EE19E-0B24-44E0-8E69-0500D5924BD1}" dt="2019-04-07T08:44:00.875" v="415" actId="20577"/>
          <ac:spMkLst>
            <pc:docMk/>
            <pc:sldMk cId="2373027013" sldId="258"/>
            <ac:spMk id="51" creationId="{CE6BB37B-BC30-4B91-80F0-72505AC8A7A9}"/>
          </ac:spMkLst>
        </pc:spChg>
        <pc:grpChg chg="mod">
          <ac:chgData name="I Didntdoit" userId="5eebce3a00c84678" providerId="LiveId" clId="{C90EE19E-0B24-44E0-8E69-0500D5924BD1}" dt="2019-04-07T08:43:50.160" v="408"/>
          <ac:grpSpMkLst>
            <pc:docMk/>
            <pc:sldMk cId="2373027013" sldId="258"/>
            <ac:grpSpMk id="68" creationId="{AF14C970-0F83-4EDC-B0BF-2022A7CB1A28}"/>
          </ac:grpSpMkLst>
        </pc:grpChg>
        <pc:grpChg chg="mod">
          <ac:chgData name="I Didntdoit" userId="5eebce3a00c84678" providerId="LiveId" clId="{C90EE19E-0B24-44E0-8E69-0500D5924BD1}" dt="2019-04-07T08:43:54.040" v="409"/>
          <ac:grpSpMkLst>
            <pc:docMk/>
            <pc:sldMk cId="2373027013" sldId="258"/>
            <ac:grpSpMk id="69" creationId="{F2CFAF70-375F-4E26-BAA7-FE6A91A2A7EB}"/>
          </ac:grpSpMkLst>
        </pc:grpChg>
        <pc:cxnChg chg="mod">
          <ac:chgData name="I Didntdoit" userId="5eebce3a00c84678" providerId="LiveId" clId="{C90EE19E-0B24-44E0-8E69-0500D5924BD1}" dt="2019-04-07T08:43:50.160" v="408"/>
          <ac:cxnSpMkLst>
            <pc:docMk/>
            <pc:sldMk cId="2373027013" sldId="258"/>
            <ac:cxnSpMk id="6" creationId="{112616AF-3B15-4044-821F-3362FF98A7D7}"/>
          </ac:cxnSpMkLst>
        </pc:cxnChg>
        <pc:cxnChg chg="mod">
          <ac:chgData name="I Didntdoit" userId="5eebce3a00c84678" providerId="LiveId" clId="{C90EE19E-0B24-44E0-8E69-0500D5924BD1}" dt="2019-04-07T08:34:06.512" v="319" actId="1076"/>
          <ac:cxnSpMkLst>
            <pc:docMk/>
            <pc:sldMk cId="2373027013" sldId="258"/>
            <ac:cxnSpMk id="10" creationId="{51AB43CD-8A0A-46BA-B5B8-34D071CBD4B4}"/>
          </ac:cxnSpMkLst>
        </pc:cxnChg>
        <pc:cxnChg chg="mod">
          <ac:chgData name="I Didntdoit" userId="5eebce3a00c84678" providerId="LiveId" clId="{C90EE19E-0B24-44E0-8E69-0500D5924BD1}" dt="2019-04-07T08:34:26.351" v="322" actId="1076"/>
          <ac:cxnSpMkLst>
            <pc:docMk/>
            <pc:sldMk cId="2373027013" sldId="258"/>
            <ac:cxnSpMk id="19" creationId="{480A16E3-E983-45EB-AB8C-3CEEF2D2B4DA}"/>
          </ac:cxnSpMkLst>
        </pc:cxnChg>
        <pc:cxnChg chg="mod">
          <ac:chgData name="I Didntdoit" userId="5eebce3a00c84678" providerId="LiveId" clId="{C90EE19E-0B24-44E0-8E69-0500D5924BD1}" dt="2019-04-07T08:43:54.040" v="409"/>
          <ac:cxnSpMkLst>
            <pc:docMk/>
            <pc:sldMk cId="2373027013" sldId="258"/>
            <ac:cxnSpMk id="22" creationId="{D0A1946F-F14D-4545-8DEC-05C001FDB7D7}"/>
          </ac:cxnSpMkLst>
        </pc:cxnChg>
        <pc:cxnChg chg="mod">
          <ac:chgData name="I Didntdoit" userId="5eebce3a00c84678" providerId="LiveId" clId="{C90EE19E-0B24-44E0-8E69-0500D5924BD1}" dt="2019-04-07T08:34:39.577" v="324" actId="1076"/>
          <ac:cxnSpMkLst>
            <pc:docMk/>
            <pc:sldMk cId="2373027013" sldId="258"/>
            <ac:cxnSpMk id="41" creationId="{C675EF59-6BB0-49E9-BBA0-0C4F7EA1A280}"/>
          </ac:cxnSpMkLst>
        </pc:cxnChg>
        <pc:cxnChg chg="mod">
          <ac:chgData name="I Didntdoit" userId="5eebce3a00c84678" providerId="LiveId" clId="{C90EE19E-0B24-44E0-8E69-0500D5924BD1}" dt="2019-04-07T08:44:00.688" v="413" actId="20577"/>
          <ac:cxnSpMkLst>
            <pc:docMk/>
            <pc:sldMk cId="2373027013" sldId="258"/>
            <ac:cxnSpMk id="52" creationId="{FB7B5AE8-BAA3-48C9-A334-85027489CE01}"/>
          </ac:cxnSpMkLst>
        </pc:cxnChg>
        <pc:cxnChg chg="mod">
          <ac:chgData name="I Didntdoit" userId="5eebce3a00c84678" providerId="LiveId" clId="{C90EE19E-0B24-44E0-8E69-0500D5924BD1}" dt="2019-04-07T08:43:57.983" v="410" actId="20577"/>
          <ac:cxnSpMkLst>
            <pc:docMk/>
            <pc:sldMk cId="2373027013" sldId="258"/>
            <ac:cxnSpMk id="60" creationId="{504F5569-CAE0-4D51-85DD-681CCD983651}"/>
          </ac:cxnSpMkLst>
        </pc:cxnChg>
        <pc:cxnChg chg="mod">
          <ac:chgData name="I Didntdoit" userId="5eebce3a00c84678" providerId="LiveId" clId="{C90EE19E-0B24-44E0-8E69-0500D5924BD1}" dt="2019-04-07T08:44:21.057" v="416" actId="14100"/>
          <ac:cxnSpMkLst>
            <pc:docMk/>
            <pc:sldMk cId="2373027013" sldId="258"/>
            <ac:cxnSpMk id="64" creationId="{41CCF889-5796-4721-9FB6-7898EDD3C46A}"/>
          </ac:cxnSpMkLst>
        </pc:cxnChg>
      </pc:sldChg>
      <pc:sldChg chg="addSp delSp modSp add mod modTransition modShow">
        <pc:chgData name="I Didntdoit" userId="5eebce3a00c84678" providerId="LiveId" clId="{C90EE19E-0B24-44E0-8E69-0500D5924BD1}" dt="2019-04-09T15:43:00.182" v="690"/>
        <pc:sldMkLst>
          <pc:docMk/>
          <pc:sldMk cId="277716076" sldId="259"/>
        </pc:sldMkLst>
        <pc:spChg chg="mod">
          <ac:chgData name="I Didntdoit" userId="5eebce3a00c84678" providerId="LiveId" clId="{C90EE19E-0B24-44E0-8E69-0500D5924BD1}" dt="2019-04-07T09:08:14.644" v="627" actId="1076"/>
          <ac:spMkLst>
            <pc:docMk/>
            <pc:sldMk cId="277716076" sldId="259"/>
            <ac:spMk id="8" creationId="{7792323A-2C39-477F-B727-B3A32B620F4F}"/>
          </ac:spMkLst>
        </pc:spChg>
        <pc:spChg chg="mod">
          <ac:chgData name="I Didntdoit" userId="5eebce3a00c84678" providerId="LiveId" clId="{C90EE19E-0B24-44E0-8E69-0500D5924BD1}" dt="2019-04-07T08:48:00.861" v="440" actId="20577"/>
          <ac:spMkLst>
            <pc:docMk/>
            <pc:sldMk cId="277716076" sldId="259"/>
            <ac:spMk id="9" creationId="{D556A1E1-4E12-4CCC-8DFE-1DBD02677F9B}"/>
          </ac:spMkLst>
        </pc:spChg>
        <pc:spChg chg="mod">
          <ac:chgData name="I Didntdoit" userId="5eebce3a00c84678" providerId="LiveId" clId="{C90EE19E-0B24-44E0-8E69-0500D5924BD1}" dt="2019-04-07T09:02:21.486" v="559" actId="1076"/>
          <ac:spMkLst>
            <pc:docMk/>
            <pc:sldMk cId="277716076" sldId="259"/>
            <ac:spMk id="11" creationId="{CA18DB35-6FF7-45C5-8D81-1704AC7F3931}"/>
          </ac:spMkLst>
        </pc:spChg>
        <pc:spChg chg="mod">
          <ac:chgData name="I Didntdoit" userId="5eebce3a00c84678" providerId="LiveId" clId="{C90EE19E-0B24-44E0-8E69-0500D5924BD1}" dt="2019-04-07T09:02:05.905" v="558" actId="14100"/>
          <ac:spMkLst>
            <pc:docMk/>
            <pc:sldMk cId="277716076" sldId="259"/>
            <ac:spMk id="12" creationId="{A0289756-56F0-4257-B9DB-2D9C892B4F2A}"/>
          </ac:spMkLst>
        </pc:spChg>
        <pc:spChg chg="mod">
          <ac:chgData name="I Didntdoit" userId="5eebce3a00c84678" providerId="LiveId" clId="{C90EE19E-0B24-44E0-8E69-0500D5924BD1}" dt="2019-04-07T09:00:07.057" v="555" actId="1076"/>
          <ac:spMkLst>
            <pc:docMk/>
            <pc:sldMk cId="277716076" sldId="259"/>
            <ac:spMk id="14" creationId="{262C1556-A3F6-4075-A5D7-ABB00A050D7A}"/>
          </ac:spMkLst>
        </pc:spChg>
        <pc:spChg chg="mod">
          <ac:chgData name="I Didntdoit" userId="5eebce3a00c84678" providerId="LiveId" clId="{C90EE19E-0B24-44E0-8E69-0500D5924BD1}" dt="2019-04-07T08:48:04.889" v="445" actId="20577"/>
          <ac:spMkLst>
            <pc:docMk/>
            <pc:sldMk cId="277716076" sldId="259"/>
            <ac:spMk id="18" creationId="{6E644A42-C4CC-4590-AC74-A8953C1E0A18}"/>
          </ac:spMkLst>
        </pc:spChg>
        <pc:spChg chg="mod">
          <ac:chgData name="I Didntdoit" userId="5eebce3a00c84678" providerId="LiveId" clId="{C90EE19E-0B24-44E0-8E69-0500D5924BD1}" dt="2019-04-07T09:02:21.486" v="559" actId="1076"/>
          <ac:spMkLst>
            <pc:docMk/>
            <pc:sldMk cId="277716076" sldId="259"/>
            <ac:spMk id="20" creationId="{72EF9F16-3BEB-41F2-BEBB-33F2ED35CBD2}"/>
          </ac:spMkLst>
        </pc:spChg>
        <pc:spChg chg="add mod ord">
          <ac:chgData name="I Didntdoit" userId="5eebce3a00c84678" providerId="LiveId" clId="{C90EE19E-0B24-44E0-8E69-0500D5924BD1}" dt="2019-04-07T09:02:44.887" v="562" actId="1076"/>
          <ac:spMkLst>
            <pc:docMk/>
            <pc:sldMk cId="277716076" sldId="259"/>
            <ac:spMk id="29" creationId="{48304A6B-7051-4D65-8848-C5DAD59E7662}"/>
          </ac:spMkLst>
        </pc:spChg>
        <pc:spChg chg="add mod ord">
          <ac:chgData name="I Didntdoit" userId="5eebce3a00c84678" providerId="LiveId" clId="{C90EE19E-0B24-44E0-8E69-0500D5924BD1}" dt="2019-04-07T09:08:52.937" v="634" actId="1076"/>
          <ac:spMkLst>
            <pc:docMk/>
            <pc:sldMk cId="277716076" sldId="259"/>
            <ac:spMk id="34" creationId="{B3E01352-A898-410A-9046-1C4BA0E8EA38}"/>
          </ac:spMkLst>
        </pc:spChg>
        <pc:spChg chg="mod">
          <ac:chgData name="I Didntdoit" userId="5eebce3a00c84678" providerId="LiveId" clId="{C90EE19E-0B24-44E0-8E69-0500D5924BD1}" dt="2019-04-07T09:02:21.486" v="559" actId="1076"/>
          <ac:spMkLst>
            <pc:docMk/>
            <pc:sldMk cId="277716076" sldId="259"/>
            <ac:spMk id="42" creationId="{84444DCF-C62D-4397-9B38-8208F6D67410}"/>
          </ac:spMkLst>
        </pc:spChg>
        <pc:spChg chg="mod">
          <ac:chgData name="I Didntdoit" userId="5eebce3a00c84678" providerId="LiveId" clId="{C90EE19E-0B24-44E0-8E69-0500D5924BD1}" dt="2019-04-07T09:02:21.486" v="559" actId="1076"/>
          <ac:spMkLst>
            <pc:docMk/>
            <pc:sldMk cId="277716076" sldId="259"/>
            <ac:spMk id="45" creationId="{34E93AE4-EF6D-49B5-9FB7-1FC2F15FC376}"/>
          </ac:spMkLst>
        </pc:spChg>
        <pc:spChg chg="mod">
          <ac:chgData name="I Didntdoit" userId="5eebce3a00c84678" providerId="LiveId" clId="{C90EE19E-0B24-44E0-8E69-0500D5924BD1}" dt="2019-04-07T09:07:38.617" v="621" actId="1076"/>
          <ac:spMkLst>
            <pc:docMk/>
            <pc:sldMk cId="277716076" sldId="259"/>
            <ac:spMk id="49" creationId="{3D993ACB-741B-487C-9156-480AFFD6DC21}"/>
          </ac:spMkLst>
        </pc:spChg>
        <pc:spChg chg="mod">
          <ac:chgData name="I Didntdoit" userId="5eebce3a00c84678" providerId="LiveId" clId="{C90EE19E-0B24-44E0-8E69-0500D5924BD1}" dt="2019-04-07T09:07:45.964" v="622" actId="1076"/>
          <ac:spMkLst>
            <pc:docMk/>
            <pc:sldMk cId="277716076" sldId="259"/>
            <ac:spMk id="54" creationId="{18A610DF-0A02-4F51-A8C5-42C5BF89309A}"/>
          </ac:spMkLst>
        </pc:spChg>
        <pc:spChg chg="add mod">
          <ac:chgData name="I Didntdoit" userId="5eebce3a00c84678" providerId="LiveId" clId="{C90EE19E-0B24-44E0-8E69-0500D5924BD1}" dt="2019-04-07T09:00:07.057" v="555" actId="1076"/>
          <ac:spMkLst>
            <pc:docMk/>
            <pc:sldMk cId="277716076" sldId="259"/>
            <ac:spMk id="57" creationId="{6333A6F1-909A-4921-B417-3A5DCB2CBD45}"/>
          </ac:spMkLst>
        </pc:spChg>
        <pc:spChg chg="mod">
          <ac:chgData name="I Didntdoit" userId="5eebce3a00c84678" providerId="LiveId" clId="{C90EE19E-0B24-44E0-8E69-0500D5924BD1}" dt="2019-04-07T09:00:39.021" v="557" actId="1076"/>
          <ac:spMkLst>
            <pc:docMk/>
            <pc:sldMk cId="277716076" sldId="259"/>
            <ac:spMk id="72" creationId="{75B1F42C-B0E9-4230-B4B9-9945CF16A1B2}"/>
          </ac:spMkLst>
        </pc:spChg>
        <pc:spChg chg="add mod">
          <ac:chgData name="I Didntdoit" userId="5eebce3a00c84678" providerId="LiveId" clId="{C90EE19E-0B24-44E0-8E69-0500D5924BD1}" dt="2019-04-07T09:00:07.057" v="555" actId="1076"/>
          <ac:spMkLst>
            <pc:docMk/>
            <pc:sldMk cId="277716076" sldId="259"/>
            <ac:spMk id="74" creationId="{4762169F-58AE-4BD5-9B99-E635300414C1}"/>
          </ac:spMkLst>
        </pc:spChg>
        <pc:spChg chg="add mod">
          <ac:chgData name="I Didntdoit" userId="5eebce3a00c84678" providerId="LiveId" clId="{C90EE19E-0B24-44E0-8E69-0500D5924BD1}" dt="2019-04-07T09:12:10.209" v="686" actId="1076"/>
          <ac:spMkLst>
            <pc:docMk/>
            <pc:sldMk cId="277716076" sldId="259"/>
            <ac:spMk id="84" creationId="{87016E8B-1556-48EA-A334-904ED56A19DF}"/>
          </ac:spMkLst>
        </pc:spChg>
        <pc:spChg chg="add mod">
          <ac:chgData name="I Didntdoit" userId="5eebce3a00c84678" providerId="LiveId" clId="{C90EE19E-0B24-44E0-8E69-0500D5924BD1}" dt="2019-04-07T09:11:13.039" v="679" actId="207"/>
          <ac:spMkLst>
            <pc:docMk/>
            <pc:sldMk cId="277716076" sldId="259"/>
            <ac:spMk id="103" creationId="{9668F345-A8D8-430A-8702-610394C8ECFE}"/>
          </ac:spMkLst>
        </pc:spChg>
        <pc:spChg chg="add mod">
          <ac:chgData name="I Didntdoit" userId="5eebce3a00c84678" providerId="LiveId" clId="{C90EE19E-0B24-44E0-8E69-0500D5924BD1}" dt="2019-04-07T09:12:16.503" v="687" actId="1076"/>
          <ac:spMkLst>
            <pc:docMk/>
            <pc:sldMk cId="277716076" sldId="259"/>
            <ac:spMk id="104" creationId="{19F67301-B79C-47B0-97BF-27DF34DD58E7}"/>
          </ac:spMkLst>
        </pc:spChg>
        <pc:grpChg chg="add 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43" creationId="{BEFB9624-C430-4EC7-BDA6-69494AC4AACC}"/>
          </ac:grpSpMkLst>
        </pc:grpChg>
        <pc:grpChg chg="add mod">
          <ac:chgData name="I Didntdoit" userId="5eebce3a00c84678" providerId="LiveId" clId="{C90EE19E-0B24-44E0-8E69-0500D5924BD1}" dt="2019-04-07T09:07:30.029" v="620" actId="1076"/>
          <ac:grpSpMkLst>
            <pc:docMk/>
            <pc:sldMk cId="277716076" sldId="259"/>
            <ac:grpSpMk id="58" creationId="{834E7F82-E7AC-458D-8A6C-64F5398DCD66}"/>
          </ac:grpSpMkLst>
        </pc:grpChg>
        <pc:grpChg chg="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68" creationId="{AF14C970-0F83-4EDC-B0BF-2022A7CB1A28}"/>
          </ac:grpSpMkLst>
        </pc:grpChg>
        <pc:grpChg chg="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69" creationId="{F2CFAF70-375F-4E26-BAA7-FE6A91A2A7EB}"/>
          </ac:grpSpMkLst>
        </pc:grpChg>
        <pc:grpChg chg="del">
          <ac:chgData name="I Didntdoit" userId="5eebce3a00c84678" providerId="LiveId" clId="{C90EE19E-0B24-44E0-8E69-0500D5924BD1}" dt="2019-04-07T08:46:49.609" v="428" actId="478"/>
          <ac:grpSpMkLst>
            <pc:docMk/>
            <pc:sldMk cId="277716076" sldId="259"/>
            <ac:grpSpMk id="70" creationId="{FF8CC264-5996-4F9B-A6D7-81168632CA2B}"/>
          </ac:grpSpMkLst>
        </pc:grpChg>
        <pc:grpChg chg="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71" creationId="{FFD6BFE5-6418-4B1F-B90C-E3E270479D4B}"/>
          </ac:grpSpMkLst>
        </pc:grpChg>
        <pc:grpChg chg="add mod">
          <ac:chgData name="I Didntdoit" userId="5eebce3a00c84678" providerId="LiveId" clId="{C90EE19E-0B24-44E0-8E69-0500D5924BD1}" dt="2019-04-07T09:02:21.486" v="559" actId="1076"/>
          <ac:grpSpMkLst>
            <pc:docMk/>
            <pc:sldMk cId="277716076" sldId="259"/>
            <ac:grpSpMk id="76" creationId="{01AD0561-B558-407A-B111-E8775261F9B5}"/>
          </ac:grpSpMkLst>
        </pc:grpChg>
        <pc:cxnChg chg="mod">
          <ac:chgData name="I Didntdoit" userId="5eebce3a00c84678" providerId="LiveId" clId="{C90EE19E-0B24-44E0-8E69-0500D5924BD1}" dt="2019-04-07T09:08:14.644" v="627" actId="1076"/>
          <ac:cxnSpMkLst>
            <pc:docMk/>
            <pc:sldMk cId="277716076" sldId="259"/>
            <ac:cxnSpMk id="6" creationId="{112616AF-3B15-4044-821F-3362FF98A7D7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10" creationId="{51AB43CD-8A0A-46BA-B5B8-34D071CBD4B4}"/>
          </ac:cxnSpMkLst>
        </pc:cxnChg>
        <pc:cxnChg chg="mod">
          <ac:chgData name="I Didntdoit" userId="5eebce3a00c84678" providerId="LiveId" clId="{C90EE19E-0B24-44E0-8E69-0500D5924BD1}" dt="2019-04-07T09:07:30.029" v="620" actId="1076"/>
          <ac:cxnSpMkLst>
            <pc:docMk/>
            <pc:sldMk cId="277716076" sldId="259"/>
            <ac:cxnSpMk id="13" creationId="{3744FB7D-4D46-4B08-A423-E8F4DFD503A8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19" creationId="{480A16E3-E983-45EB-AB8C-3CEEF2D2B4DA}"/>
          </ac:cxnSpMkLst>
        </pc:cxnChg>
        <pc:cxnChg chg="mod">
          <ac:chgData name="I Didntdoit" userId="5eebce3a00c84678" providerId="LiveId" clId="{C90EE19E-0B24-44E0-8E69-0500D5924BD1}" dt="2019-04-07T09:12:04.609" v="685" actId="14100"/>
          <ac:cxnSpMkLst>
            <pc:docMk/>
            <pc:sldMk cId="277716076" sldId="259"/>
            <ac:cxnSpMk id="22" creationId="{D0A1946F-F14D-4545-8DEC-05C001FDB7D7}"/>
          </ac:cxnSpMkLst>
        </pc:cxnChg>
        <pc:cxnChg chg="add mod">
          <ac:chgData name="I Didntdoit" userId="5eebce3a00c84678" providerId="LiveId" clId="{C90EE19E-0B24-44E0-8E69-0500D5924BD1}" dt="2019-04-07T09:11:22.335" v="681" actId="14100"/>
          <ac:cxnSpMkLst>
            <pc:docMk/>
            <pc:sldMk cId="277716076" sldId="259"/>
            <ac:cxnSpMk id="36" creationId="{657012C4-8113-4D40-B3DA-286B389C32C5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41" creationId="{C675EF59-6BB0-49E9-BBA0-0C4F7EA1A280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52" creationId="{FB7B5AE8-BAA3-48C9-A334-85027489CE01}"/>
          </ac:cxnSpMkLst>
        </pc:cxnChg>
        <pc:cxnChg chg="del mod">
          <ac:chgData name="I Didntdoit" userId="5eebce3a00c84678" providerId="LiveId" clId="{C90EE19E-0B24-44E0-8E69-0500D5924BD1}" dt="2019-04-07T08:46:53.743" v="429" actId="478"/>
          <ac:cxnSpMkLst>
            <pc:docMk/>
            <pc:sldMk cId="277716076" sldId="259"/>
            <ac:cxnSpMk id="55" creationId="{E261E7F9-A5F5-4B84-A631-335DB0506E93}"/>
          </ac:cxnSpMkLst>
        </pc:cxnChg>
        <pc:cxnChg chg="add mod">
          <ac:chgData name="I Didntdoit" userId="5eebce3a00c84678" providerId="LiveId" clId="{C90EE19E-0B24-44E0-8E69-0500D5924BD1}" dt="2019-04-07T09:07:30.029" v="620" actId="1076"/>
          <ac:cxnSpMkLst>
            <pc:docMk/>
            <pc:sldMk cId="277716076" sldId="259"/>
            <ac:cxnSpMk id="56" creationId="{F6E504B6-8D5D-4789-9362-9129FA3F2C3B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60" creationId="{504F5569-CAE0-4D51-85DD-681CCD983651}"/>
          </ac:cxnSpMkLst>
        </pc:cxnChg>
        <pc:cxnChg chg="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64" creationId="{41CCF889-5796-4721-9FB6-7898EDD3C46A}"/>
          </ac:cxnSpMkLst>
        </pc:cxnChg>
        <pc:cxnChg chg="add mod">
          <ac:chgData name="I Didntdoit" userId="5eebce3a00c84678" providerId="LiveId" clId="{C90EE19E-0B24-44E0-8E69-0500D5924BD1}" dt="2019-04-07T09:07:38.617" v="621" actId="1076"/>
          <ac:cxnSpMkLst>
            <pc:docMk/>
            <pc:sldMk cId="277716076" sldId="259"/>
            <ac:cxnSpMk id="65" creationId="{A8D0F15B-015C-4B51-BFE0-F9CFBDB9461D}"/>
          </ac:cxnSpMkLst>
        </pc:cxnChg>
        <pc:cxnChg chg="add del mod">
          <ac:chgData name="I Didntdoit" userId="5eebce3a00c84678" providerId="LiveId" clId="{C90EE19E-0B24-44E0-8E69-0500D5924BD1}" dt="2019-04-07T08:55:28.275" v="519" actId="478"/>
          <ac:cxnSpMkLst>
            <pc:docMk/>
            <pc:sldMk cId="277716076" sldId="259"/>
            <ac:cxnSpMk id="73" creationId="{F32247B9-7C4B-4466-BC5A-2FD307C22378}"/>
          </ac:cxnSpMkLst>
        </pc:cxnChg>
        <pc:cxnChg chg="add mod ord">
          <ac:chgData name="I Didntdoit" userId="5eebce3a00c84678" providerId="LiveId" clId="{C90EE19E-0B24-44E0-8E69-0500D5924BD1}" dt="2019-04-07T09:07:58.056" v="626" actId="14100"/>
          <ac:cxnSpMkLst>
            <pc:docMk/>
            <pc:sldMk cId="277716076" sldId="259"/>
            <ac:cxnSpMk id="75" creationId="{E8D1CBC4-D681-4EA7-82EE-F042E79E6E29}"/>
          </ac:cxnSpMkLst>
        </pc:cxnChg>
        <pc:cxnChg chg="add mod">
          <ac:chgData name="I Didntdoit" userId="5eebce3a00c84678" providerId="LiveId" clId="{C90EE19E-0B24-44E0-8E69-0500D5924BD1}" dt="2019-04-07T09:02:21.486" v="559" actId="1076"/>
          <ac:cxnSpMkLst>
            <pc:docMk/>
            <pc:sldMk cId="277716076" sldId="259"/>
            <ac:cxnSpMk id="82" creationId="{E161A616-10C1-4935-9A8F-2072FAD050CC}"/>
          </ac:cxnSpMkLst>
        </pc:cxnChg>
        <pc:cxnChg chg="add mod">
          <ac:chgData name="I Didntdoit" userId="5eebce3a00c84678" providerId="LiveId" clId="{C90EE19E-0B24-44E0-8E69-0500D5924BD1}" dt="2019-04-07T09:08:48.741" v="633" actId="14100"/>
          <ac:cxnSpMkLst>
            <pc:docMk/>
            <pc:sldMk cId="277716076" sldId="259"/>
            <ac:cxnSpMk id="83" creationId="{B72393CC-C67D-4784-905B-E47FEA773793}"/>
          </ac:cxnSpMkLst>
        </pc:cxnChg>
        <pc:cxnChg chg="add mod">
          <ac:chgData name="I Didntdoit" userId="5eebce3a00c84678" providerId="LiveId" clId="{C90EE19E-0B24-44E0-8E69-0500D5924BD1}" dt="2019-04-07T09:12:16.503" v="687" actId="1076"/>
          <ac:cxnSpMkLst>
            <pc:docMk/>
            <pc:sldMk cId="277716076" sldId="259"/>
            <ac:cxnSpMk id="96" creationId="{84F059B9-4325-480B-860A-B132AD2D72F1}"/>
          </ac:cxnSpMkLst>
        </pc:cxnChg>
      </pc:sldChg>
      <pc:sldChg chg="addSp delSp modSp add">
        <pc:chgData name="I Didntdoit" userId="5eebce3a00c84678" providerId="LiveId" clId="{C90EE19E-0B24-44E0-8E69-0500D5924BD1}" dt="2019-04-09T15:49:28.228" v="776" actId="20577"/>
        <pc:sldMkLst>
          <pc:docMk/>
          <pc:sldMk cId="3931559329" sldId="260"/>
        </pc:sldMkLst>
        <pc:spChg chg="mod">
          <ac:chgData name="I Didntdoit" userId="5eebce3a00c84678" providerId="LiveId" clId="{C90EE19E-0B24-44E0-8E69-0500D5924BD1}" dt="2019-04-09T15:48:34.694" v="765" actId="20577"/>
          <ac:spMkLst>
            <pc:docMk/>
            <pc:sldMk cId="3931559329" sldId="260"/>
            <ac:spMk id="11" creationId="{CA18DB35-6FF7-45C5-8D81-1704AC7F3931}"/>
          </ac:spMkLst>
        </pc:spChg>
        <pc:spChg chg="mod">
          <ac:chgData name="I Didntdoit" userId="5eebce3a00c84678" providerId="LiveId" clId="{C90EE19E-0B24-44E0-8E69-0500D5924BD1}" dt="2019-04-09T15:47:40.750" v="752" actId="14100"/>
          <ac:spMkLst>
            <pc:docMk/>
            <pc:sldMk cId="3931559329" sldId="260"/>
            <ac:spMk id="12" creationId="{A0289756-56F0-4257-B9DB-2D9C892B4F2A}"/>
          </ac:spMkLst>
        </pc:spChg>
        <pc:spChg chg="mod">
          <ac:chgData name="I Didntdoit" userId="5eebce3a00c84678" providerId="LiveId" clId="{C90EE19E-0B24-44E0-8E69-0500D5924BD1}" dt="2019-04-09T15:47:27.129" v="751" actId="1076"/>
          <ac:spMkLst>
            <pc:docMk/>
            <pc:sldMk cId="3931559329" sldId="260"/>
            <ac:spMk id="14" creationId="{262C1556-A3F6-4075-A5D7-ABB00A050D7A}"/>
          </ac:spMkLst>
        </pc:spChg>
        <pc:spChg chg="mod">
          <ac:chgData name="I Didntdoit" userId="5eebce3a00c84678" providerId="LiveId" clId="{C90EE19E-0B24-44E0-8E69-0500D5924BD1}" dt="2019-04-09T15:46:33.251" v="738" actId="1076"/>
          <ac:spMkLst>
            <pc:docMk/>
            <pc:sldMk cId="3931559329" sldId="260"/>
            <ac:spMk id="20" creationId="{72EF9F16-3BEB-41F2-BEBB-33F2ED35CBD2}"/>
          </ac:spMkLst>
        </pc:spChg>
        <pc:spChg chg="del mod">
          <ac:chgData name="I Didntdoit" userId="5eebce3a00c84678" providerId="LiveId" clId="{C90EE19E-0B24-44E0-8E69-0500D5924BD1}" dt="2019-04-09T15:45:34.074" v="731" actId="478"/>
          <ac:spMkLst>
            <pc:docMk/>
            <pc:sldMk cId="3931559329" sldId="260"/>
            <ac:spMk id="29" creationId="{48304A6B-7051-4D65-8848-C5DAD59E7662}"/>
          </ac:spMkLst>
        </pc:spChg>
        <pc:spChg chg="del mod">
          <ac:chgData name="I Didntdoit" userId="5eebce3a00c84678" providerId="LiveId" clId="{C90EE19E-0B24-44E0-8E69-0500D5924BD1}" dt="2019-04-09T15:45:28.256" v="727" actId="478"/>
          <ac:spMkLst>
            <pc:docMk/>
            <pc:sldMk cId="3931559329" sldId="260"/>
            <ac:spMk id="34" creationId="{B3E01352-A898-410A-9046-1C4BA0E8EA38}"/>
          </ac:spMkLst>
        </pc:spChg>
        <pc:spChg chg="mod">
          <ac:chgData name="I Didntdoit" userId="5eebce3a00c84678" providerId="LiveId" clId="{C90EE19E-0B24-44E0-8E69-0500D5924BD1}" dt="2019-04-09T15:46:33.251" v="738" actId="1076"/>
          <ac:spMkLst>
            <pc:docMk/>
            <pc:sldMk cId="3931559329" sldId="260"/>
            <ac:spMk id="42" creationId="{84444DCF-C62D-4397-9B38-8208F6D67410}"/>
          </ac:spMkLst>
        </pc:spChg>
        <pc:spChg chg="mod">
          <ac:chgData name="I Didntdoit" userId="5eebce3a00c84678" providerId="LiveId" clId="{C90EE19E-0B24-44E0-8E69-0500D5924BD1}" dt="2019-04-09T15:46:33.251" v="738" actId="1076"/>
          <ac:spMkLst>
            <pc:docMk/>
            <pc:sldMk cId="3931559329" sldId="260"/>
            <ac:spMk id="45" creationId="{34E93AE4-EF6D-49B5-9FB7-1FC2F15FC376}"/>
          </ac:spMkLst>
        </pc:spChg>
        <pc:spChg chg="del mod">
          <ac:chgData name="I Didntdoit" userId="5eebce3a00c84678" providerId="LiveId" clId="{C90EE19E-0B24-44E0-8E69-0500D5924BD1}" dt="2019-04-09T15:45:31.972" v="730" actId="478"/>
          <ac:spMkLst>
            <pc:docMk/>
            <pc:sldMk cId="3931559329" sldId="260"/>
            <ac:spMk id="57" creationId="{6333A6F1-909A-4921-B417-3A5DCB2CBD45}"/>
          </ac:spMkLst>
        </pc:spChg>
        <pc:spChg chg="mod">
          <ac:chgData name="I Didntdoit" userId="5eebce3a00c84678" providerId="LiveId" clId="{C90EE19E-0B24-44E0-8E69-0500D5924BD1}" dt="2019-04-09T15:49:28.228" v="776" actId="20577"/>
          <ac:spMkLst>
            <pc:docMk/>
            <pc:sldMk cId="3931559329" sldId="260"/>
            <ac:spMk id="62" creationId="{879BCEE5-DAEF-49E9-A045-DF5C9E1C358C}"/>
          </ac:spMkLst>
        </pc:spChg>
        <pc:spChg chg="mod">
          <ac:chgData name="I Didntdoit" userId="5eebce3a00c84678" providerId="LiveId" clId="{C90EE19E-0B24-44E0-8E69-0500D5924BD1}" dt="2019-04-09T15:48:29.930" v="762" actId="20577"/>
          <ac:spMkLst>
            <pc:docMk/>
            <pc:sldMk cId="3931559329" sldId="260"/>
            <ac:spMk id="66" creationId="{42C599B8-2F9B-4FDF-95A7-681082023B5D}"/>
          </ac:spMkLst>
        </pc:spChg>
        <pc:spChg chg="mod">
          <ac:chgData name="I Didntdoit" userId="5eebce3a00c84678" providerId="LiveId" clId="{C90EE19E-0B24-44E0-8E69-0500D5924BD1}" dt="2019-04-09T15:47:52.162" v="753" actId="1076"/>
          <ac:spMkLst>
            <pc:docMk/>
            <pc:sldMk cId="3931559329" sldId="260"/>
            <ac:spMk id="72" creationId="{75B1F42C-B0E9-4230-B4B9-9945CF16A1B2}"/>
          </ac:spMkLst>
        </pc:spChg>
        <pc:spChg chg="mod ord">
          <ac:chgData name="I Didntdoit" userId="5eebce3a00c84678" providerId="LiveId" clId="{C90EE19E-0B24-44E0-8E69-0500D5924BD1}" dt="2019-04-09T15:47:23.854" v="750" actId="1076"/>
          <ac:spMkLst>
            <pc:docMk/>
            <pc:sldMk cId="3931559329" sldId="260"/>
            <ac:spMk id="74" creationId="{4762169F-58AE-4BD5-9B99-E635300414C1}"/>
          </ac:spMkLst>
        </pc:spChg>
        <pc:spChg chg="mod">
          <ac:chgData name="I Didntdoit" userId="5eebce3a00c84678" providerId="LiveId" clId="{C90EE19E-0B24-44E0-8E69-0500D5924BD1}" dt="2019-04-09T15:46:33.251" v="738" actId="1076"/>
          <ac:spMkLst>
            <pc:docMk/>
            <pc:sldMk cId="3931559329" sldId="260"/>
            <ac:spMk id="84" creationId="{87016E8B-1556-48EA-A334-904ED56A19DF}"/>
          </ac:spMkLst>
        </pc:spChg>
        <pc:spChg chg="del mod">
          <ac:chgData name="I Didntdoit" userId="5eebce3a00c84678" providerId="LiveId" clId="{C90EE19E-0B24-44E0-8E69-0500D5924BD1}" dt="2019-04-09T15:45:29.799" v="728" actId="478"/>
          <ac:spMkLst>
            <pc:docMk/>
            <pc:sldMk cId="3931559329" sldId="260"/>
            <ac:spMk id="103" creationId="{9668F345-A8D8-430A-8702-610394C8ECFE}"/>
          </ac:spMkLst>
        </pc:spChg>
        <pc:spChg chg="mod">
          <ac:chgData name="I Didntdoit" userId="5eebce3a00c84678" providerId="LiveId" clId="{C90EE19E-0B24-44E0-8E69-0500D5924BD1}" dt="2019-04-09T15:46:33.251" v="738" actId="1076"/>
          <ac:spMkLst>
            <pc:docMk/>
            <pc:sldMk cId="3931559329" sldId="260"/>
            <ac:spMk id="104" creationId="{19F67301-B79C-47B0-97BF-27DF34DD58E7}"/>
          </ac:spMkLst>
        </pc:spChg>
        <pc:grpChg chg="mod">
          <ac:chgData name="I Didntdoit" userId="5eebce3a00c84678" providerId="LiveId" clId="{C90EE19E-0B24-44E0-8E69-0500D5924BD1}" dt="2019-04-09T15:46:33.251" v="738" actId="1076"/>
          <ac:grpSpMkLst>
            <pc:docMk/>
            <pc:sldMk cId="3931559329" sldId="260"/>
            <ac:grpSpMk id="43" creationId="{BEFB9624-C430-4EC7-BDA6-69494AC4AACC}"/>
          </ac:grpSpMkLst>
        </pc:grpChg>
        <pc:grpChg chg="mod">
          <ac:chgData name="I Didntdoit" userId="5eebce3a00c84678" providerId="LiveId" clId="{C90EE19E-0B24-44E0-8E69-0500D5924BD1}" dt="2019-04-09T15:46:33.251" v="738" actId="1076"/>
          <ac:grpSpMkLst>
            <pc:docMk/>
            <pc:sldMk cId="3931559329" sldId="260"/>
            <ac:grpSpMk id="58" creationId="{834E7F82-E7AC-458D-8A6C-64F5398DCD66}"/>
          </ac:grpSpMkLst>
        </pc:grpChg>
        <pc:grpChg chg="mod">
          <ac:chgData name="I Didntdoit" userId="5eebce3a00c84678" providerId="LiveId" clId="{C90EE19E-0B24-44E0-8E69-0500D5924BD1}" dt="2019-04-09T15:46:33.251" v="738" actId="1076"/>
          <ac:grpSpMkLst>
            <pc:docMk/>
            <pc:sldMk cId="3931559329" sldId="260"/>
            <ac:grpSpMk id="68" creationId="{AF14C970-0F83-4EDC-B0BF-2022A7CB1A28}"/>
          </ac:grpSpMkLst>
        </pc:grpChg>
        <pc:grpChg chg="del">
          <ac:chgData name="I Didntdoit" userId="5eebce3a00c84678" providerId="LiveId" clId="{C90EE19E-0B24-44E0-8E69-0500D5924BD1}" dt="2019-04-09T15:43:13.342" v="691" actId="478"/>
          <ac:grpSpMkLst>
            <pc:docMk/>
            <pc:sldMk cId="3931559329" sldId="260"/>
            <ac:grpSpMk id="69" creationId="{F2CFAF70-375F-4E26-BAA7-FE6A91A2A7EB}"/>
          </ac:grpSpMkLst>
        </pc:grpChg>
        <pc:grpChg chg="mod">
          <ac:chgData name="I Didntdoit" userId="5eebce3a00c84678" providerId="LiveId" clId="{C90EE19E-0B24-44E0-8E69-0500D5924BD1}" dt="2019-04-09T15:46:33.251" v="738" actId="1076"/>
          <ac:grpSpMkLst>
            <pc:docMk/>
            <pc:sldMk cId="3931559329" sldId="260"/>
            <ac:grpSpMk id="71" creationId="{FFD6BFE5-6418-4B1F-B90C-E3E270479D4B}"/>
          </ac:grpSpMkLst>
        </pc:grpChg>
        <pc:grpChg chg="del mod">
          <ac:chgData name="I Didntdoit" userId="5eebce3a00c84678" providerId="LiveId" clId="{C90EE19E-0B24-44E0-8E69-0500D5924BD1}" dt="2019-04-09T15:45:46.239" v="733" actId="478"/>
          <ac:grpSpMkLst>
            <pc:docMk/>
            <pc:sldMk cId="3931559329" sldId="260"/>
            <ac:grpSpMk id="76" creationId="{01AD0561-B558-407A-B111-E8775261F9B5}"/>
          </ac:grpSpMkLst>
        </pc:grp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6" creationId="{112616AF-3B15-4044-821F-3362FF98A7D7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10" creationId="{51AB43CD-8A0A-46BA-B5B8-34D071CBD4B4}"/>
          </ac:cxnSpMkLst>
        </pc:cxnChg>
        <pc:cxnChg chg="mod">
          <ac:chgData name="I Didntdoit" userId="5eebce3a00c84678" providerId="LiveId" clId="{C90EE19E-0B24-44E0-8E69-0500D5924BD1}" dt="2019-04-09T15:47:01.282" v="746" actId="14100"/>
          <ac:cxnSpMkLst>
            <pc:docMk/>
            <pc:sldMk cId="3931559329" sldId="260"/>
            <ac:cxnSpMk id="13" creationId="{3744FB7D-4D46-4B08-A423-E8F4DFD503A8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19" creationId="{480A16E3-E983-45EB-AB8C-3CEEF2D2B4DA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22" creationId="{D0A1946F-F14D-4545-8DEC-05C001FDB7D7}"/>
          </ac:cxnSpMkLst>
        </pc:cxnChg>
        <pc:cxnChg chg="del mod">
          <ac:chgData name="I Didntdoit" userId="5eebce3a00c84678" providerId="LiveId" clId="{C90EE19E-0B24-44E0-8E69-0500D5924BD1}" dt="2019-04-09T15:45:30.682" v="729" actId="478"/>
          <ac:cxnSpMkLst>
            <pc:docMk/>
            <pc:sldMk cId="3931559329" sldId="260"/>
            <ac:cxnSpMk id="36" creationId="{657012C4-8113-4D40-B3DA-286B389C32C5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41" creationId="{C675EF59-6BB0-49E9-BBA0-0C4F7EA1A280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52" creationId="{FB7B5AE8-BAA3-48C9-A334-85027489CE01}"/>
          </ac:cxnSpMkLst>
        </pc:cxnChg>
        <pc:cxnChg chg="del mod">
          <ac:chgData name="I Didntdoit" userId="5eebce3a00c84678" providerId="LiveId" clId="{C90EE19E-0B24-44E0-8E69-0500D5924BD1}" dt="2019-04-09T15:44:57.159" v="706" actId="478"/>
          <ac:cxnSpMkLst>
            <pc:docMk/>
            <pc:sldMk cId="3931559329" sldId="260"/>
            <ac:cxnSpMk id="56" creationId="{F6E504B6-8D5D-4789-9362-9129FA3F2C3B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60" creationId="{504F5569-CAE0-4D51-85DD-681CCD983651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64" creationId="{41CCF889-5796-4721-9FB6-7898EDD3C46A}"/>
          </ac:cxnSpMkLst>
        </pc:cxnChg>
        <pc:cxnChg chg="del mod">
          <ac:chgData name="I Didntdoit" userId="5eebce3a00c84678" providerId="LiveId" clId="{C90EE19E-0B24-44E0-8E69-0500D5924BD1}" dt="2019-04-09T15:45:25.829" v="725" actId="478"/>
          <ac:cxnSpMkLst>
            <pc:docMk/>
            <pc:sldMk cId="3931559329" sldId="260"/>
            <ac:cxnSpMk id="65" creationId="{A8D0F15B-015C-4B51-BFE0-F9CFBDB9461D}"/>
          </ac:cxnSpMkLst>
        </pc:cxnChg>
        <pc:cxnChg chg="del mod">
          <ac:chgData name="I Didntdoit" userId="5eebce3a00c84678" providerId="LiveId" clId="{C90EE19E-0B24-44E0-8E69-0500D5924BD1}" dt="2019-04-09T15:46:43.141" v="741" actId="478"/>
          <ac:cxnSpMkLst>
            <pc:docMk/>
            <pc:sldMk cId="3931559329" sldId="260"/>
            <ac:cxnSpMk id="75" creationId="{E8D1CBC4-D681-4EA7-82EE-F042E79E6E29}"/>
          </ac:cxnSpMkLst>
        </pc:cxnChg>
        <pc:cxnChg chg="del mod">
          <ac:chgData name="I Didntdoit" userId="5eebce3a00c84678" providerId="LiveId" clId="{C90EE19E-0B24-44E0-8E69-0500D5924BD1}" dt="2019-04-09T15:45:46.996" v="734" actId="478"/>
          <ac:cxnSpMkLst>
            <pc:docMk/>
            <pc:sldMk cId="3931559329" sldId="260"/>
            <ac:cxnSpMk id="82" creationId="{E161A616-10C1-4935-9A8F-2072FAD050CC}"/>
          </ac:cxnSpMkLst>
        </pc:cxnChg>
        <pc:cxnChg chg="del mod">
          <ac:chgData name="I Didntdoit" userId="5eebce3a00c84678" providerId="LiveId" clId="{C90EE19E-0B24-44E0-8E69-0500D5924BD1}" dt="2019-04-09T15:45:27.059" v="726" actId="478"/>
          <ac:cxnSpMkLst>
            <pc:docMk/>
            <pc:sldMk cId="3931559329" sldId="260"/>
            <ac:cxnSpMk id="83" creationId="{B72393CC-C67D-4784-905B-E47FEA773793}"/>
          </ac:cxnSpMkLst>
        </pc:cxnChg>
        <pc:cxnChg chg="add mod">
          <ac:chgData name="I Didntdoit" userId="5eebce3a00c84678" providerId="LiveId" clId="{C90EE19E-0B24-44E0-8E69-0500D5924BD1}" dt="2019-04-09T15:46:49.330" v="744" actId="14100"/>
          <ac:cxnSpMkLst>
            <pc:docMk/>
            <pc:sldMk cId="3931559329" sldId="260"/>
            <ac:cxnSpMk id="85" creationId="{157E1C74-E4F7-41BA-8A8F-2FAC42184E09}"/>
          </ac:cxnSpMkLst>
        </pc:cxnChg>
        <pc:cxnChg chg="mod">
          <ac:chgData name="I Didntdoit" userId="5eebce3a00c84678" providerId="LiveId" clId="{C90EE19E-0B24-44E0-8E69-0500D5924BD1}" dt="2019-04-09T15:46:33.251" v="738" actId="1076"/>
          <ac:cxnSpMkLst>
            <pc:docMk/>
            <pc:sldMk cId="3931559329" sldId="260"/>
            <ac:cxnSpMk id="96" creationId="{84F059B9-4325-480B-860A-B132AD2D72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0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19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58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2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1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14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99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2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80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9517-DE48-486B-9905-8D8C9A6A5E6A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1"/>
            <a:ext cx="5040000" cy="21589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40330" y="1976873"/>
            <a:ext cx="1080001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4012" y="185588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446577" y="2519881"/>
            <a:ext cx="2337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4193251" y="2413736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1.0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120330" y="2345064"/>
            <a:ext cx="108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2520329" y="1557285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763938" y="1557827"/>
              <a:ext cx="3927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amp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5562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amount</a:t>
              </a:r>
              <a:endParaRPr lang="de-DE" sz="11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CFAF70-375F-4E26-BAA7-FE6A91A2A7EB}"/>
              </a:ext>
            </a:extLst>
          </p:cNvPr>
          <p:cNvGrpSpPr/>
          <p:nvPr/>
        </p:nvGrpSpPr>
        <p:grpSpPr>
          <a:xfrm>
            <a:off x="4680328" y="1743011"/>
            <a:ext cx="1440002" cy="962053"/>
            <a:chOff x="3240329" y="2997827"/>
            <a:chExt cx="1440002" cy="96205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6914A0-107C-4C11-97A8-08F2D87F144A}"/>
                </a:ext>
              </a:extLst>
            </p:cNvPr>
            <p:cNvSpPr/>
            <p:nvPr/>
          </p:nvSpPr>
          <p:spPr>
            <a:xfrm>
              <a:off x="3240331" y="323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408AC06-CDB7-4551-85B4-15A77054EF1F}"/>
                </a:ext>
              </a:extLst>
            </p:cNvPr>
            <p:cNvSpPr txBox="1"/>
            <p:nvPr/>
          </p:nvSpPr>
          <p:spPr>
            <a:xfrm>
              <a:off x="3240332" y="329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644A42-C4CC-4590-AC74-A8953C1E0A18}"/>
                </a:ext>
              </a:extLst>
            </p:cNvPr>
            <p:cNvSpPr txBox="1"/>
            <p:nvPr/>
          </p:nvSpPr>
          <p:spPr>
            <a:xfrm>
              <a:off x="3738127" y="299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limit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F4609D8-33E0-42C3-9C05-7B3646488575}"/>
                </a:ext>
              </a:extLst>
            </p:cNvPr>
            <p:cNvSpPr txBox="1"/>
            <p:nvPr/>
          </p:nvSpPr>
          <p:spPr>
            <a:xfrm>
              <a:off x="3240329" y="3653707"/>
              <a:ext cx="657282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threshold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4054207" y="838958"/>
            <a:ext cx="532248" cy="257369"/>
          </a:xfrm>
          <a:prstGeom prst="rect">
            <a:avLst/>
          </a:prstGeom>
          <a:noFill/>
        </p:spPr>
        <p:txBody>
          <a:bodyPr wrap="squar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distort</a:t>
            </a:r>
            <a:endParaRPr lang="de-DE" sz="1200" b="1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F1029E8D-F6DA-4EE2-AF09-443E7B4F9DF8}"/>
              </a:ext>
            </a:extLst>
          </p:cNvPr>
          <p:cNvCxnSpPr>
            <a:cxnSpLocks/>
          </p:cNvCxnSpPr>
          <p:nvPr/>
        </p:nvCxnSpPr>
        <p:spPr>
          <a:xfrm>
            <a:off x="3960331" y="2164522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478A3462-198D-4D99-9381-7FF39B19A21B}"/>
              </a:ext>
            </a:extLst>
          </p:cNvPr>
          <p:cNvSpPr txBox="1"/>
          <p:nvPr/>
        </p:nvSpPr>
        <p:spPr>
          <a:xfrm>
            <a:off x="7199567" y="2210157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E0A5CAA2-DFC2-4316-8C7C-68B3F79901B4}"/>
              </a:ext>
            </a:extLst>
          </p:cNvPr>
          <p:cNvCxnSpPr>
            <a:cxnSpLocks/>
          </p:cNvCxnSpPr>
          <p:nvPr/>
        </p:nvCxnSpPr>
        <p:spPr>
          <a:xfrm>
            <a:off x="1440330" y="2339881"/>
            <a:ext cx="1080001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8A8CA8C-CFE8-48EE-8BA8-FA4BF4003BB2}"/>
              </a:ext>
            </a:extLst>
          </p:cNvPr>
          <p:cNvSpPr txBox="1"/>
          <p:nvPr/>
        </p:nvSpPr>
        <p:spPr>
          <a:xfrm>
            <a:off x="933630" y="2210157"/>
            <a:ext cx="39919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drive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2112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>
            <a:extLst>
              <a:ext uri="{FF2B5EF4-FFF2-40B4-BE49-F238E27FC236}">
                <a16:creationId xmlns:a16="http://schemas.microsoft.com/office/drawing/2014/main" id="{B3E01352-A898-410A-9046-1C4BA0E8EA38}"/>
              </a:ext>
            </a:extLst>
          </p:cNvPr>
          <p:cNvSpPr/>
          <p:nvPr/>
        </p:nvSpPr>
        <p:spPr>
          <a:xfrm>
            <a:off x="4477057" y="2666684"/>
            <a:ext cx="419045" cy="41904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8D1CBC4-D681-4EA7-82EE-F042E79E6E2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445119" y="3235529"/>
            <a:ext cx="3942796" cy="366746"/>
          </a:xfrm>
          <a:prstGeom prst="bentConnector3">
            <a:avLst>
              <a:gd name="adj1" fmla="val 91069"/>
            </a:avLst>
          </a:prstGeom>
          <a:ln w="19050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48304A6B-7051-4D65-8848-C5DAD59E7662}"/>
              </a:ext>
            </a:extLst>
          </p:cNvPr>
          <p:cNvSpPr/>
          <p:nvPr/>
        </p:nvSpPr>
        <p:spPr>
          <a:xfrm>
            <a:off x="4592869" y="3524932"/>
            <a:ext cx="180000" cy="13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0"/>
            <a:ext cx="14406519" cy="64800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6840331" y="3059845"/>
            <a:ext cx="1437607" cy="4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8044187" y="3414084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7617738" y="3308482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440043" y="2694407"/>
            <a:ext cx="1080289" cy="544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8801" y="2584036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8041160" y="4854083"/>
            <a:ext cx="236775" cy="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7614711" y="4748481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7113380" y="3335250"/>
            <a:ext cx="1439963" cy="889153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924185" y="5041732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10670859" y="4936130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0.5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9717937" y="4682274"/>
            <a:ext cx="144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FD6BFE5-6418-4B1F-B90C-E3E270479D4B}"/>
              </a:ext>
            </a:extLst>
          </p:cNvPr>
          <p:cNvGrpSpPr/>
          <p:nvPr/>
        </p:nvGrpSpPr>
        <p:grpSpPr>
          <a:xfrm>
            <a:off x="11157937" y="3899644"/>
            <a:ext cx="1440000" cy="1313326"/>
            <a:chOff x="6120331" y="2817250"/>
            <a:chExt cx="1440000" cy="1313326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D61A1B-EC03-4BC6-BE8B-02A4F3849625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54285E1-3048-4875-A008-18D8F7566451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59D8A63-3101-4B6E-A53F-FE4568BEEE5C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E6BB37B-BC30-4B91-80F0-72505AC8A7A9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AA13C96-DA95-442D-A1F6-4A4F7485B3AC}"/>
                </a:ext>
              </a:extLst>
            </p:cNvPr>
            <p:cNvSpPr txBox="1"/>
            <p:nvPr/>
          </p:nvSpPr>
          <p:spPr>
            <a:xfrm>
              <a:off x="6120332" y="3842055"/>
              <a:ext cx="4328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blend</a:t>
              </a:r>
              <a:endParaRPr lang="de-DE" sz="1100" dirty="0"/>
            </a:p>
          </p:txBody>
        </p:sp>
      </p:grp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9717937" y="3242274"/>
            <a:ext cx="1440001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15452479" y="5946127"/>
            <a:ext cx="1080001" cy="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8277936" y="2640221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6128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759130" y="155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limit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CFAF70-375F-4E26-BAA7-FE6A91A2A7EB}"/>
              </a:ext>
            </a:extLst>
          </p:cNvPr>
          <p:cNvGrpSpPr/>
          <p:nvPr/>
        </p:nvGrpSpPr>
        <p:grpSpPr>
          <a:xfrm>
            <a:off x="8277935" y="4080221"/>
            <a:ext cx="1440002" cy="962053"/>
            <a:chOff x="3240329" y="2997827"/>
            <a:chExt cx="1440002" cy="96205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6914A0-107C-4C11-97A8-08F2D87F144A}"/>
                </a:ext>
              </a:extLst>
            </p:cNvPr>
            <p:cNvSpPr/>
            <p:nvPr/>
          </p:nvSpPr>
          <p:spPr>
            <a:xfrm>
              <a:off x="3240331" y="323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408AC06-CDB7-4551-85B4-15A77054EF1F}"/>
                </a:ext>
              </a:extLst>
            </p:cNvPr>
            <p:cNvSpPr txBox="1"/>
            <p:nvPr/>
          </p:nvSpPr>
          <p:spPr>
            <a:xfrm>
              <a:off x="3240332" y="329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644A42-C4CC-4590-AC74-A8953C1E0A18}"/>
                </a:ext>
              </a:extLst>
            </p:cNvPr>
            <p:cNvSpPr txBox="1"/>
            <p:nvPr/>
          </p:nvSpPr>
          <p:spPr>
            <a:xfrm>
              <a:off x="3738127" y="299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limit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F4609D8-33E0-42C3-9C05-7B3646488575}"/>
                </a:ext>
              </a:extLst>
            </p:cNvPr>
            <p:cNvSpPr txBox="1"/>
            <p:nvPr/>
          </p:nvSpPr>
          <p:spPr>
            <a:xfrm>
              <a:off x="3240329" y="3653707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8361509" y="785550"/>
            <a:ext cx="1277644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blendedDistortion</a:t>
            </a:r>
            <a:endParaRPr lang="de-DE" sz="12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16532480" y="5830080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EFB9624-C430-4EC7-BDA6-69494AC4AACC}"/>
              </a:ext>
            </a:extLst>
          </p:cNvPr>
          <p:cNvGrpSpPr/>
          <p:nvPr/>
        </p:nvGrpSpPr>
        <p:grpSpPr>
          <a:xfrm>
            <a:off x="5387915" y="2457792"/>
            <a:ext cx="1452416" cy="962053"/>
            <a:chOff x="3227915" y="1557827"/>
            <a:chExt cx="1452416" cy="962053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F414FD4-B850-48F5-8DE7-F52A947D9CAF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993ACB-741B-487C-9156-480AFFD6DC21}"/>
                </a:ext>
              </a:extLst>
            </p:cNvPr>
            <p:cNvSpPr txBox="1"/>
            <p:nvPr/>
          </p:nvSpPr>
          <p:spPr>
            <a:xfrm>
              <a:off x="3235047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73094A8A-6D5E-4A9B-80D7-1984125B0E4E}"/>
                </a:ext>
              </a:extLst>
            </p:cNvPr>
            <p:cNvSpPr txBox="1"/>
            <p:nvPr/>
          </p:nvSpPr>
          <p:spPr>
            <a:xfrm>
              <a:off x="3763938" y="1557827"/>
              <a:ext cx="3927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amp</a:t>
              </a:r>
              <a:endParaRPr lang="de-DE" sz="1200" b="1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8A610DF-0A02-4F51-A8C5-42C5BF89309A}"/>
                </a:ext>
              </a:extLst>
            </p:cNvPr>
            <p:cNvSpPr txBox="1"/>
            <p:nvPr/>
          </p:nvSpPr>
          <p:spPr>
            <a:xfrm>
              <a:off x="3227915" y="2214574"/>
              <a:ext cx="5562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amount</a:t>
              </a:r>
              <a:endParaRPr lang="de-DE" sz="1100" dirty="0"/>
            </a:p>
          </p:txBody>
        </p:sp>
      </p:grp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F6E504B6-8D5D-4789-9362-9129FA3F2C3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2291657" y="3049226"/>
            <a:ext cx="228673" cy="10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333A6F1-909A-4921-B417-3A5DCB2CBD45}"/>
              </a:ext>
            </a:extLst>
          </p:cNvPr>
          <p:cNvSpPr txBox="1"/>
          <p:nvPr/>
        </p:nvSpPr>
        <p:spPr>
          <a:xfrm>
            <a:off x="1865208" y="2954243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34E7F82-E7AC-458D-8A6C-64F5398DCD66}"/>
              </a:ext>
            </a:extLst>
          </p:cNvPr>
          <p:cNvGrpSpPr/>
          <p:nvPr/>
        </p:nvGrpSpPr>
        <p:grpSpPr>
          <a:xfrm>
            <a:off x="2520330" y="2275363"/>
            <a:ext cx="1440001" cy="962053"/>
            <a:chOff x="3240330" y="1557827"/>
            <a:chExt cx="1440001" cy="96205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1077919-43F5-4EFA-97EA-783F2900CF93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FD80846-2981-4AB8-B462-F81AADACE0ED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9BCEE5-DAEF-49E9-A045-DF5C9E1C358C}"/>
                </a:ext>
              </a:extLst>
            </p:cNvPr>
            <p:cNvSpPr txBox="1"/>
            <p:nvPr/>
          </p:nvSpPr>
          <p:spPr>
            <a:xfrm>
              <a:off x="3628388" y="1557827"/>
              <a:ext cx="6638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highPass</a:t>
              </a:r>
              <a:endParaRPr lang="de-DE" sz="1200" b="1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BC7886CD-8F6B-4648-9EE5-D5A3502E53DF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8D0F15B-015C-4B51-BFE0-F9CFBDB9461D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 flipV="1">
            <a:off x="3960331" y="2877380"/>
            <a:ext cx="1434716" cy="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4762169F-58AE-4BD5-9B99-E635300414C1}"/>
              </a:ext>
            </a:extLst>
          </p:cNvPr>
          <p:cNvSpPr txBox="1"/>
          <p:nvPr/>
        </p:nvSpPr>
        <p:spPr>
          <a:xfrm>
            <a:off x="938419" y="3481320"/>
            <a:ext cx="39919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drive</a:t>
            </a:r>
            <a:endParaRPr lang="de-DE" sz="1100" dirty="0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01AD0561-B558-407A-B111-E8775261F9B5}"/>
              </a:ext>
            </a:extLst>
          </p:cNvPr>
          <p:cNvGrpSpPr/>
          <p:nvPr/>
        </p:nvGrpSpPr>
        <p:grpSpPr>
          <a:xfrm>
            <a:off x="14037937" y="5163496"/>
            <a:ext cx="1440000" cy="1313326"/>
            <a:chOff x="6120331" y="2817250"/>
            <a:chExt cx="1440000" cy="1313326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3298C44-F3BE-4A4E-9C4E-B2947766D3DB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E8845443-FEE5-44B6-98EB-B12E80925D6D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26AE790B-2D83-485D-9144-92C307DB4465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8205622F-BF9B-43C8-B8E2-16E3075CEF0C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3C7A927B-E149-4170-99AD-257CD8BE5146}"/>
                </a:ext>
              </a:extLst>
            </p:cNvPr>
            <p:cNvSpPr txBox="1"/>
            <p:nvPr/>
          </p:nvSpPr>
          <p:spPr>
            <a:xfrm>
              <a:off x="6120332" y="3842055"/>
              <a:ext cx="4328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blend</a:t>
              </a:r>
              <a:endParaRPr lang="de-DE" sz="1100" dirty="0"/>
            </a:p>
          </p:txBody>
        </p:sp>
      </p:grp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E161A616-10C1-4935-9A8F-2072FAD050CC}"/>
              </a:ext>
            </a:extLst>
          </p:cNvPr>
          <p:cNvCxnSpPr>
            <a:cxnSpLocks/>
            <a:stCxn id="46" idx="3"/>
            <a:endCxn id="78" idx="1"/>
          </p:cNvCxnSpPr>
          <p:nvPr/>
        </p:nvCxnSpPr>
        <p:spPr>
          <a:xfrm>
            <a:off x="12597937" y="4677334"/>
            <a:ext cx="1440001" cy="9057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B72393CC-C67D-4784-905B-E47FEA77379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4690483" y="2877380"/>
            <a:ext cx="9347455" cy="3068747"/>
          </a:xfrm>
          <a:prstGeom prst="bentConnector3">
            <a:avLst>
              <a:gd name="adj1" fmla="val -76"/>
            </a:avLst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87016E8B-1556-48EA-A334-904ED56A19DF}"/>
              </a:ext>
            </a:extLst>
          </p:cNvPr>
          <p:cNvSpPr/>
          <p:nvPr/>
        </p:nvSpPr>
        <p:spPr>
          <a:xfrm>
            <a:off x="7175359" y="2839703"/>
            <a:ext cx="419045" cy="41904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57012C4-8113-4D40-B3DA-286B389C32C5}"/>
              </a:ext>
            </a:extLst>
          </p:cNvPr>
          <p:cNvCxnSpPr>
            <a:cxnSpLocks/>
            <a:stCxn id="34" idx="0"/>
            <a:endCxn id="103" idx="2"/>
          </p:cNvCxnSpPr>
          <p:nvPr/>
        </p:nvCxnSpPr>
        <p:spPr>
          <a:xfrm flipV="1">
            <a:off x="4686580" y="1919385"/>
            <a:ext cx="1" cy="747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84F059B9-4325-480B-860A-B132AD2D72F1}"/>
              </a:ext>
            </a:extLst>
          </p:cNvPr>
          <p:cNvCxnSpPr>
            <a:cxnSpLocks/>
            <a:stCxn id="84" idx="0"/>
            <a:endCxn id="104" idx="2"/>
          </p:cNvCxnSpPr>
          <p:nvPr/>
        </p:nvCxnSpPr>
        <p:spPr>
          <a:xfrm flipH="1" flipV="1">
            <a:off x="7384881" y="1918530"/>
            <a:ext cx="1" cy="9211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9668F345-A8D8-430A-8702-610394C8ECFE}"/>
              </a:ext>
            </a:extLst>
          </p:cNvPr>
          <p:cNvSpPr txBox="1"/>
          <p:nvPr/>
        </p:nvSpPr>
        <p:spPr>
          <a:xfrm>
            <a:off x="4254578" y="1662016"/>
            <a:ext cx="864005" cy="257369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i="1" dirty="0"/>
              <a:t>„</a:t>
            </a:r>
            <a:r>
              <a:rPr lang="de-DE" sz="1200" i="1" dirty="0" err="1"/>
              <a:t>hpFiltered</a:t>
            </a:r>
            <a:r>
              <a:rPr lang="de-DE" sz="1200" i="1" dirty="0"/>
              <a:t>“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19F67301-B79C-47B0-97BF-27DF34DD58E7}"/>
              </a:ext>
            </a:extLst>
          </p:cNvPr>
          <p:cNvSpPr txBox="1"/>
          <p:nvPr/>
        </p:nvSpPr>
        <p:spPr>
          <a:xfrm>
            <a:off x="7040594" y="1661161"/>
            <a:ext cx="688573" cy="257369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i="1" dirty="0"/>
              <a:t>„</a:t>
            </a:r>
            <a:r>
              <a:rPr lang="de-DE" sz="1200" i="1" dirty="0" err="1"/>
              <a:t>amped</a:t>
            </a:r>
            <a:r>
              <a:rPr lang="de-DE" sz="1200" i="1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771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3">
            <a:extLst>
              <a:ext uri="{FF2B5EF4-FFF2-40B4-BE49-F238E27FC236}">
                <a16:creationId xmlns:a16="http://schemas.microsoft.com/office/drawing/2014/main" id="{4762169F-58AE-4BD5-9B99-E635300414C1}"/>
              </a:ext>
            </a:extLst>
          </p:cNvPr>
          <p:cNvSpPr txBox="1"/>
          <p:nvPr/>
        </p:nvSpPr>
        <p:spPr>
          <a:xfrm>
            <a:off x="963172" y="2941320"/>
            <a:ext cx="39919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drive</a:t>
            </a:r>
            <a:endParaRPr lang="de-DE" sz="11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2" y="1079880"/>
            <a:ext cx="8640000" cy="43200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3960331" y="2879881"/>
            <a:ext cx="1437607" cy="4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5164187" y="3234120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4910861" y="3128518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0.7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440043" y="2694407"/>
            <a:ext cx="1075004" cy="3009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58364" y="2576426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67200" y="4682205"/>
            <a:ext cx="2355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4740751" y="4576603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33380" y="3155286"/>
            <a:ext cx="1439963" cy="889153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044185" y="4861768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7790859" y="4756166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0.5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837937" y="4502310"/>
            <a:ext cx="144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FD6BFE5-6418-4B1F-B90C-E3E270479D4B}"/>
              </a:ext>
            </a:extLst>
          </p:cNvPr>
          <p:cNvGrpSpPr/>
          <p:nvPr/>
        </p:nvGrpSpPr>
        <p:grpSpPr>
          <a:xfrm>
            <a:off x="8277937" y="3719680"/>
            <a:ext cx="1440000" cy="1313326"/>
            <a:chOff x="6120331" y="2817250"/>
            <a:chExt cx="1440000" cy="1313326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D61A1B-EC03-4BC6-BE8B-02A4F3849625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54285E1-3048-4875-A008-18D8F7566451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59D8A63-3101-4B6E-A53F-FE4568BEEE5C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E6BB37B-BC30-4B91-80F0-72505AC8A7A9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AA13C96-DA95-442D-A1F6-4A4F7485B3AC}"/>
                </a:ext>
              </a:extLst>
            </p:cNvPr>
            <p:cNvSpPr txBox="1"/>
            <p:nvPr/>
          </p:nvSpPr>
          <p:spPr>
            <a:xfrm>
              <a:off x="6120332" y="3842055"/>
              <a:ext cx="4328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blend</a:t>
              </a:r>
              <a:endParaRPr lang="de-DE" sz="1100" dirty="0"/>
            </a:p>
          </p:txBody>
        </p:sp>
      </p:grp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6837937" y="3062310"/>
            <a:ext cx="1440001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9716135" y="4502310"/>
            <a:ext cx="1080001" cy="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5397936" y="2460257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6128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759130" y="155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limit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657282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threshold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5479115" y="781282"/>
            <a:ext cx="1277644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blendedDistortion</a:t>
            </a:r>
            <a:endParaRPr lang="de-DE" sz="12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10796136" y="4386263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EFB9624-C430-4EC7-BDA6-69494AC4AACC}"/>
              </a:ext>
            </a:extLst>
          </p:cNvPr>
          <p:cNvGrpSpPr/>
          <p:nvPr/>
        </p:nvGrpSpPr>
        <p:grpSpPr>
          <a:xfrm>
            <a:off x="2507915" y="2277828"/>
            <a:ext cx="1452416" cy="962053"/>
            <a:chOff x="3227915" y="1557827"/>
            <a:chExt cx="1452416" cy="962053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F414FD4-B850-48F5-8DE7-F52A947D9CAF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993ACB-741B-487C-9156-480AFFD6DC21}"/>
                </a:ext>
              </a:extLst>
            </p:cNvPr>
            <p:cNvSpPr txBox="1"/>
            <p:nvPr/>
          </p:nvSpPr>
          <p:spPr>
            <a:xfrm>
              <a:off x="3235047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73094A8A-6D5E-4A9B-80D7-1984125B0E4E}"/>
                </a:ext>
              </a:extLst>
            </p:cNvPr>
            <p:cNvSpPr txBox="1"/>
            <p:nvPr/>
          </p:nvSpPr>
          <p:spPr>
            <a:xfrm>
              <a:off x="3763938" y="1557827"/>
              <a:ext cx="3927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amp</a:t>
              </a:r>
              <a:endParaRPr lang="de-DE" sz="1200" b="1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8A610DF-0A02-4F51-A8C5-42C5BF89309A}"/>
                </a:ext>
              </a:extLst>
            </p:cNvPr>
            <p:cNvSpPr txBox="1"/>
            <p:nvPr/>
          </p:nvSpPr>
          <p:spPr>
            <a:xfrm>
              <a:off x="3227915" y="2214574"/>
              <a:ext cx="5562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amount</a:t>
              </a:r>
              <a:endParaRPr lang="de-DE" sz="11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34E7F82-E7AC-458D-8A6C-64F5398DCD66}"/>
              </a:ext>
            </a:extLst>
          </p:cNvPr>
          <p:cNvGrpSpPr/>
          <p:nvPr/>
        </p:nvGrpSpPr>
        <p:grpSpPr>
          <a:xfrm>
            <a:off x="5399739" y="3891875"/>
            <a:ext cx="1440001" cy="962053"/>
            <a:chOff x="3240330" y="1557827"/>
            <a:chExt cx="1440001" cy="96205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1077919-43F5-4EFA-97EA-783F2900CF93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FD80846-2981-4AB8-B462-F81AADACE0ED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9BCEE5-DAEF-49E9-A045-DF5C9E1C358C}"/>
                </a:ext>
              </a:extLst>
            </p:cNvPr>
            <p:cNvSpPr txBox="1"/>
            <p:nvPr/>
          </p:nvSpPr>
          <p:spPr>
            <a:xfrm>
              <a:off x="3649390" y="1557827"/>
              <a:ext cx="6218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lowPass</a:t>
              </a:r>
              <a:endParaRPr lang="de-DE" sz="1200" b="1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BC7886CD-8F6B-4648-9EE5-D5A3502E53DF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sp>
        <p:nvSpPr>
          <p:cNvPr id="84" name="Ellipse 83">
            <a:extLst>
              <a:ext uri="{FF2B5EF4-FFF2-40B4-BE49-F238E27FC236}">
                <a16:creationId xmlns:a16="http://schemas.microsoft.com/office/drawing/2014/main" id="{87016E8B-1556-48EA-A334-904ED56A19DF}"/>
              </a:ext>
            </a:extLst>
          </p:cNvPr>
          <p:cNvSpPr/>
          <p:nvPr/>
        </p:nvSpPr>
        <p:spPr>
          <a:xfrm>
            <a:off x="4295359" y="2659739"/>
            <a:ext cx="419045" cy="41904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84F059B9-4325-480B-860A-B132AD2D72F1}"/>
              </a:ext>
            </a:extLst>
          </p:cNvPr>
          <p:cNvCxnSpPr>
            <a:cxnSpLocks/>
            <a:stCxn id="84" idx="0"/>
            <a:endCxn id="104" idx="2"/>
          </p:cNvCxnSpPr>
          <p:nvPr/>
        </p:nvCxnSpPr>
        <p:spPr>
          <a:xfrm flipH="1" flipV="1">
            <a:off x="4504881" y="1738566"/>
            <a:ext cx="1" cy="9211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19F67301-B79C-47B0-97BF-27DF34DD58E7}"/>
              </a:ext>
            </a:extLst>
          </p:cNvPr>
          <p:cNvSpPr txBox="1"/>
          <p:nvPr/>
        </p:nvSpPr>
        <p:spPr>
          <a:xfrm>
            <a:off x="4160594" y="1481197"/>
            <a:ext cx="688573" cy="257369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i="1" dirty="0"/>
              <a:t>„</a:t>
            </a:r>
            <a:r>
              <a:rPr lang="de-DE" sz="1200" i="1" dirty="0" err="1"/>
              <a:t>amped</a:t>
            </a:r>
            <a:r>
              <a:rPr lang="de-DE" sz="1200" i="1" dirty="0"/>
              <a:t>“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57E1C74-E4F7-41BA-8A8F-2FAC42184E0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440043" y="3055565"/>
            <a:ext cx="1067872" cy="6745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5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1"/>
            <a:ext cx="6480000" cy="4678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40329" y="1976875"/>
            <a:ext cx="900003" cy="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3006581" y="2331690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2580132" y="2226088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</p:cNvCxnSpPr>
          <p:nvPr/>
        </p:nvCxnSpPr>
        <p:spPr>
          <a:xfrm>
            <a:off x="1440330" y="1976872"/>
            <a:ext cx="899998" cy="543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4012" y="185588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3003554" y="3771689"/>
            <a:ext cx="236775" cy="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2577105" y="3666087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1980059" y="2157142"/>
            <a:ext cx="1440542" cy="1080003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FF8CC264-5996-4F9B-A6D7-81168632CA2B}"/>
              </a:ext>
            </a:extLst>
          </p:cNvPr>
          <p:cNvGrpSpPr/>
          <p:nvPr/>
        </p:nvGrpSpPr>
        <p:grpSpPr>
          <a:xfrm>
            <a:off x="3240331" y="4437827"/>
            <a:ext cx="1440000" cy="602053"/>
            <a:chOff x="3240331" y="4437827"/>
            <a:chExt cx="1440000" cy="602053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4C003B-908E-4BF5-ACB8-2803BD542F5D}"/>
                </a:ext>
              </a:extLst>
            </p:cNvPr>
            <p:cNvSpPr/>
            <p:nvPr/>
          </p:nvSpPr>
          <p:spPr>
            <a:xfrm>
              <a:off x="3240331" y="4679880"/>
              <a:ext cx="1440000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6259984-08FA-4C81-8FD1-3F0483408450}"/>
                </a:ext>
              </a:extLst>
            </p:cNvPr>
            <p:cNvSpPr txBox="1"/>
            <p:nvPr/>
          </p:nvSpPr>
          <p:spPr>
            <a:xfrm>
              <a:off x="3240331" y="4739432"/>
              <a:ext cx="573926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samples</a:t>
              </a:r>
              <a:endParaRPr lang="de-DE" sz="11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585BD6B-43D0-47D7-891C-197F0BA57AA3}"/>
                </a:ext>
              </a:extLst>
            </p:cNvPr>
            <p:cNvSpPr txBox="1"/>
            <p:nvPr/>
          </p:nvSpPr>
          <p:spPr>
            <a:xfrm>
              <a:off x="3637557" y="4437827"/>
              <a:ext cx="603549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counter</a:t>
              </a:r>
              <a:endParaRPr lang="de-DE" dirty="0"/>
            </a:p>
          </p:txBody>
        </p: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3006580" y="4859880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2782109" y="4754278"/>
            <a:ext cx="224471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10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4680331" y="3599880"/>
            <a:ext cx="144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FD6BFE5-6418-4B1F-B90C-E3E270479D4B}"/>
              </a:ext>
            </a:extLst>
          </p:cNvPr>
          <p:cNvGrpSpPr/>
          <p:nvPr/>
        </p:nvGrpSpPr>
        <p:grpSpPr>
          <a:xfrm>
            <a:off x="6120331" y="2817250"/>
            <a:ext cx="1440000" cy="1313326"/>
            <a:chOff x="6120331" y="2817250"/>
            <a:chExt cx="1440000" cy="1313326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D61A1B-EC03-4BC6-BE8B-02A4F3849625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54285E1-3048-4875-A008-18D8F7566451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59D8A63-3101-4B6E-A53F-FE4568BEEE5C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E6BB37B-BC30-4B91-80F0-72505AC8A7A9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AA13C96-DA95-442D-A1F6-4A4F7485B3AC}"/>
                </a:ext>
              </a:extLst>
            </p:cNvPr>
            <p:cNvSpPr txBox="1"/>
            <p:nvPr/>
          </p:nvSpPr>
          <p:spPr>
            <a:xfrm>
              <a:off x="6120332" y="3842055"/>
              <a:ext cx="4328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blend</a:t>
              </a:r>
              <a:endParaRPr lang="de-DE" sz="1100" dirty="0"/>
            </a:p>
          </p:txBody>
        </p:sp>
      </p:grp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261E7F9-A5F5-4B84-A631-335DB0506E93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680331" y="3963046"/>
            <a:ext cx="1440000" cy="8968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4680331" y="2159880"/>
            <a:ext cx="1440001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7560330" y="3594938"/>
            <a:ext cx="1080001" cy="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3240330" y="1557827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628388" y="1557827"/>
              <a:ext cx="6638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highPass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CFAF70-375F-4E26-BAA7-FE6A91A2A7EB}"/>
              </a:ext>
            </a:extLst>
          </p:cNvPr>
          <p:cNvGrpSpPr/>
          <p:nvPr/>
        </p:nvGrpSpPr>
        <p:grpSpPr>
          <a:xfrm>
            <a:off x="3240329" y="2997827"/>
            <a:ext cx="1440002" cy="962053"/>
            <a:chOff x="3240329" y="2997827"/>
            <a:chExt cx="1440002" cy="96205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6914A0-107C-4C11-97A8-08F2D87F144A}"/>
                </a:ext>
              </a:extLst>
            </p:cNvPr>
            <p:cNvSpPr/>
            <p:nvPr/>
          </p:nvSpPr>
          <p:spPr>
            <a:xfrm>
              <a:off x="3240331" y="323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408AC06-CDB7-4551-85B4-15A77054EF1F}"/>
                </a:ext>
              </a:extLst>
            </p:cNvPr>
            <p:cNvSpPr txBox="1"/>
            <p:nvPr/>
          </p:nvSpPr>
          <p:spPr>
            <a:xfrm>
              <a:off x="3240332" y="329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644A42-C4CC-4590-AC74-A8953C1E0A18}"/>
                </a:ext>
              </a:extLst>
            </p:cNvPr>
            <p:cNvSpPr txBox="1"/>
            <p:nvPr/>
          </p:nvSpPr>
          <p:spPr>
            <a:xfrm>
              <a:off x="3628385" y="2997827"/>
              <a:ext cx="621888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lowPass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F4609D8-33E0-42C3-9C05-7B3646488575}"/>
                </a:ext>
              </a:extLst>
            </p:cNvPr>
            <p:cNvSpPr txBox="1"/>
            <p:nvPr/>
          </p:nvSpPr>
          <p:spPr>
            <a:xfrm>
              <a:off x="3240329" y="3653707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4778407" y="822512"/>
            <a:ext cx="523848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strobo</a:t>
            </a:r>
            <a:endParaRPr lang="de-DE" sz="12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8640331" y="3478891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</p:spTree>
    <p:extLst>
      <p:ext uri="{BB962C8B-B14F-4D97-AF65-F5344CB8AC3E}">
        <p14:creationId xmlns:p14="http://schemas.microsoft.com/office/powerpoint/2010/main" val="237302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1"/>
            <a:ext cx="6480000" cy="4678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BC0166-CCFE-45F5-A572-BA71CA4AC7AA}"/>
              </a:ext>
            </a:extLst>
          </p:cNvPr>
          <p:cNvSpPr/>
          <p:nvPr/>
        </p:nvSpPr>
        <p:spPr>
          <a:xfrm>
            <a:off x="3240331" y="1799880"/>
            <a:ext cx="144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40329" y="1976875"/>
            <a:ext cx="900003" cy="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792323A-2C39-477F-B727-B3A32B620F4F}"/>
              </a:ext>
            </a:extLst>
          </p:cNvPr>
          <p:cNvSpPr txBox="1"/>
          <p:nvPr/>
        </p:nvSpPr>
        <p:spPr>
          <a:xfrm>
            <a:off x="3240332" y="1856425"/>
            <a:ext cx="27576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frq</a:t>
            </a:r>
            <a:endParaRPr lang="de-DE" sz="11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556A1E1-4E12-4CCC-8DFE-1DBD02677F9B}"/>
              </a:ext>
            </a:extLst>
          </p:cNvPr>
          <p:cNvSpPr txBox="1"/>
          <p:nvPr/>
        </p:nvSpPr>
        <p:spPr>
          <a:xfrm>
            <a:off x="3628388" y="1557827"/>
            <a:ext cx="663887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highPass</a:t>
            </a:r>
            <a:endParaRPr lang="de-DE" sz="1200" b="1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006581" y="2339882"/>
            <a:ext cx="2337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2501584" y="2218891"/>
            <a:ext cx="50499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/>
              <a:t>8000.0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</p:cNvCxnSpPr>
          <p:nvPr/>
        </p:nvCxnSpPr>
        <p:spPr>
          <a:xfrm>
            <a:off x="1440330" y="1976872"/>
            <a:ext cx="899998" cy="543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4012" y="185588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6914A0-107C-4C11-97A8-08F2D87F144A}"/>
              </a:ext>
            </a:extLst>
          </p:cNvPr>
          <p:cNvSpPr/>
          <p:nvPr/>
        </p:nvSpPr>
        <p:spPr>
          <a:xfrm>
            <a:off x="3240331" y="3239880"/>
            <a:ext cx="144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08AC06-CDB7-4551-85B4-15A77054EF1F}"/>
              </a:ext>
            </a:extLst>
          </p:cNvPr>
          <p:cNvSpPr txBox="1"/>
          <p:nvPr/>
        </p:nvSpPr>
        <p:spPr>
          <a:xfrm>
            <a:off x="3240332" y="3296425"/>
            <a:ext cx="27576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frq</a:t>
            </a:r>
            <a:endParaRPr lang="de-DE" sz="11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644A42-C4CC-4590-AC74-A8953C1E0A18}"/>
              </a:ext>
            </a:extLst>
          </p:cNvPr>
          <p:cNvSpPr txBox="1"/>
          <p:nvPr/>
        </p:nvSpPr>
        <p:spPr>
          <a:xfrm>
            <a:off x="3628385" y="2997827"/>
            <a:ext cx="621888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>
            <a:defPPr>
              <a:defRPr lang="de-DE"/>
            </a:defPPr>
            <a:lvl1pPr algn="ctr">
              <a:defRPr sz="1200" b="1"/>
            </a:lvl1pPr>
          </a:lstStyle>
          <a:p>
            <a:r>
              <a:rPr lang="de-DE" dirty="0" err="1"/>
              <a:t>lowPass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006581" y="3779881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2501584" y="3658891"/>
            <a:ext cx="50499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1980059" y="2157144"/>
            <a:ext cx="1440542" cy="1080001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9B4C003B-908E-4BF5-ACB8-2803BD542F5D}"/>
              </a:ext>
            </a:extLst>
          </p:cNvPr>
          <p:cNvSpPr/>
          <p:nvPr/>
        </p:nvSpPr>
        <p:spPr>
          <a:xfrm>
            <a:off x="3240331" y="4679880"/>
            <a:ext cx="144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6259984-08FA-4C81-8FD1-3F0483408450}"/>
              </a:ext>
            </a:extLst>
          </p:cNvPr>
          <p:cNvSpPr txBox="1"/>
          <p:nvPr/>
        </p:nvSpPr>
        <p:spPr>
          <a:xfrm>
            <a:off x="3240331" y="4739432"/>
            <a:ext cx="573926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samples</a:t>
            </a:r>
            <a:endParaRPr lang="de-DE" sz="11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585BD6B-43D0-47D7-891C-197F0BA57AA3}"/>
              </a:ext>
            </a:extLst>
          </p:cNvPr>
          <p:cNvSpPr txBox="1"/>
          <p:nvPr/>
        </p:nvSpPr>
        <p:spPr>
          <a:xfrm>
            <a:off x="3637557" y="4437827"/>
            <a:ext cx="603549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>
            <a:defPPr>
              <a:defRPr lang="de-DE"/>
            </a:defPPr>
            <a:lvl1pPr algn="ctr">
              <a:defRPr sz="1200" b="1"/>
            </a:lvl1pPr>
          </a:lstStyle>
          <a:p>
            <a:r>
              <a:rPr lang="de-DE" dirty="0" err="1"/>
              <a:t>counter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006579" y="4859882"/>
            <a:ext cx="233752" cy="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2753255" y="4738891"/>
            <a:ext cx="253325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/>
              <a:t>10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CD61A1B-EC03-4BC6-BE8B-02A4F3849625}"/>
              </a:ext>
            </a:extLst>
          </p:cNvPr>
          <p:cNvSpPr/>
          <p:nvPr/>
        </p:nvSpPr>
        <p:spPr>
          <a:xfrm>
            <a:off x="6120331" y="3059303"/>
            <a:ext cx="1440000" cy="107127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54285E1-3048-4875-A008-18D8F7566451}"/>
              </a:ext>
            </a:extLst>
          </p:cNvPr>
          <p:cNvSpPr txBox="1"/>
          <p:nvPr/>
        </p:nvSpPr>
        <p:spPr>
          <a:xfrm>
            <a:off x="6120332" y="3115848"/>
            <a:ext cx="29660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inA</a:t>
            </a:r>
            <a:endParaRPr lang="de-DE" sz="11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59D8A63-3101-4B6E-A53F-FE4568BEEE5C}"/>
              </a:ext>
            </a:extLst>
          </p:cNvPr>
          <p:cNvSpPr txBox="1"/>
          <p:nvPr/>
        </p:nvSpPr>
        <p:spPr>
          <a:xfrm>
            <a:off x="6668784" y="2817250"/>
            <a:ext cx="343094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/>
              <a:t>mix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E6BB37B-BC30-4B91-80F0-72505AC8A7A9}"/>
              </a:ext>
            </a:extLst>
          </p:cNvPr>
          <p:cNvSpPr txBox="1"/>
          <p:nvPr/>
        </p:nvSpPr>
        <p:spPr>
          <a:xfrm>
            <a:off x="6120332" y="3478891"/>
            <a:ext cx="29179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inB</a:t>
            </a:r>
            <a:endParaRPr lang="de-DE" sz="11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4680331" y="3599881"/>
            <a:ext cx="144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AA13C96-DA95-442D-A1F6-4A4F7485B3AC}"/>
              </a:ext>
            </a:extLst>
          </p:cNvPr>
          <p:cNvSpPr txBox="1"/>
          <p:nvPr/>
        </p:nvSpPr>
        <p:spPr>
          <a:xfrm>
            <a:off x="6120332" y="3842055"/>
            <a:ext cx="432861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blend</a:t>
            </a:r>
            <a:endParaRPr lang="de-DE" sz="1100" dirty="0"/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261E7F9-A5F5-4B84-A631-335DB0506E93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680331" y="3963046"/>
            <a:ext cx="1440000" cy="8968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4680331" y="2159880"/>
            <a:ext cx="1440000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7560330" y="3594938"/>
            <a:ext cx="14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95A6E72-3642-47F6-A9B0-B63B3C4D73CA}"/>
              </a:ext>
            </a:extLst>
          </p:cNvPr>
          <p:cNvSpPr/>
          <p:nvPr/>
        </p:nvSpPr>
        <p:spPr>
          <a:xfrm>
            <a:off x="4528372" y="1243904"/>
            <a:ext cx="2483506" cy="397597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03C686F-2823-4A4B-9001-14A51C5F5D98}"/>
              </a:ext>
            </a:extLst>
          </p:cNvPr>
          <p:cNvSpPr/>
          <p:nvPr/>
        </p:nvSpPr>
        <p:spPr>
          <a:xfrm>
            <a:off x="5082773" y="2004371"/>
            <a:ext cx="1586010" cy="29764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38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Benutzerdefiniert</PresentationFormat>
  <Paragraphs>94</Paragraphs>
  <Slides>5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 Didntdoit</dc:creator>
  <cp:lastModifiedBy>I Didntdoit</cp:lastModifiedBy>
  <cp:revision>2</cp:revision>
  <dcterms:created xsi:type="dcterms:W3CDTF">2019-04-06T18:50:47Z</dcterms:created>
  <dcterms:modified xsi:type="dcterms:W3CDTF">2019-04-09T15:49:38Z</dcterms:modified>
</cp:coreProperties>
</file>