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8" r:id="rId8"/>
    <p:sldId id="257" r:id="rId9"/>
  </p:sldIdLst>
  <p:sldSz cx="180006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19DAE7-63F9-4FA9-A5ED-6D0000B147BF}" v="5" dt="2019-05-15T15:40:22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96098" autoAdjust="0"/>
  </p:normalViewPr>
  <p:slideViewPr>
    <p:cSldViewPr>
      <p:cViewPr>
        <p:scale>
          <a:sx n="107" d="100"/>
          <a:sy n="107" d="100"/>
        </p:scale>
        <p:origin x="38" y="-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07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19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58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2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01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14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99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9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82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2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9517-DE48-486B-9905-8D8C9A6A5E6A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80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99517-DE48-486B-9905-8D8C9A6A5E6A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CAB9F-1FD1-4B47-9076-A532FD176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07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A0289756-56F0-4257-B9DB-2D9C892B4F2A}"/>
              </a:ext>
            </a:extLst>
          </p:cNvPr>
          <p:cNvSpPr/>
          <p:nvPr/>
        </p:nvSpPr>
        <p:spPr>
          <a:xfrm>
            <a:off x="1800331" y="1079881"/>
            <a:ext cx="5040000" cy="21589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744FB7D-4D46-4B08-A423-E8F4DFD503A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440330" y="1976873"/>
            <a:ext cx="1080001" cy="0"/>
          </a:xfrm>
          <a:prstGeom prst="straightConnector1">
            <a:avLst/>
          </a:prstGeom>
          <a:ln w="19050" cap="flat">
            <a:solidFill>
              <a:schemeClr val="tx1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262C1556-A3F6-4075-A5D7-ABB00A050D7A}"/>
              </a:ext>
            </a:extLst>
          </p:cNvPr>
          <p:cNvSpPr txBox="1"/>
          <p:nvPr/>
        </p:nvSpPr>
        <p:spPr>
          <a:xfrm>
            <a:off x="924012" y="1855882"/>
            <a:ext cx="408817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 err="1"/>
              <a:t>input</a:t>
            </a:r>
            <a:endParaRPr lang="de-DE" sz="1100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80A16E3-E983-45EB-AB8C-3CEEF2D2B4DA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446577" y="2519881"/>
            <a:ext cx="2337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72EF9F16-3BEB-41F2-BEBB-33F2ED35CBD2}"/>
              </a:ext>
            </a:extLst>
          </p:cNvPr>
          <p:cNvSpPr txBox="1"/>
          <p:nvPr/>
        </p:nvSpPr>
        <p:spPr>
          <a:xfrm>
            <a:off x="4193251" y="2413736"/>
            <a:ext cx="253326" cy="21120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900" dirty="0"/>
              <a:t>1.0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B7B5AE8-BAA3-48C9-A334-85027489CE0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6120330" y="2345064"/>
            <a:ext cx="108000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AF14C970-0F83-4EDC-B0BF-2022A7CB1A28}"/>
              </a:ext>
            </a:extLst>
          </p:cNvPr>
          <p:cNvGrpSpPr/>
          <p:nvPr/>
        </p:nvGrpSpPr>
        <p:grpSpPr>
          <a:xfrm>
            <a:off x="2520329" y="1557285"/>
            <a:ext cx="1440001" cy="962053"/>
            <a:chOff x="3240330" y="1557827"/>
            <a:chExt cx="1440001" cy="962053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EABC0166-CCFE-45F5-A572-BA71CA4AC7AA}"/>
                </a:ext>
              </a:extLst>
            </p:cNvPr>
            <p:cNvSpPr/>
            <p:nvPr/>
          </p:nvSpPr>
          <p:spPr>
            <a:xfrm>
              <a:off x="3240331" y="179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7792323A-2C39-477F-B727-B3A32B620F4F}"/>
                </a:ext>
              </a:extLst>
            </p:cNvPr>
            <p:cNvSpPr txBox="1"/>
            <p:nvPr/>
          </p:nvSpPr>
          <p:spPr>
            <a:xfrm>
              <a:off x="3240332" y="1856425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556A1E1-4E12-4CCC-8DFE-1DBD02677F9B}"/>
                </a:ext>
              </a:extLst>
            </p:cNvPr>
            <p:cNvSpPr txBox="1"/>
            <p:nvPr/>
          </p:nvSpPr>
          <p:spPr>
            <a:xfrm>
              <a:off x="3763938" y="1557827"/>
              <a:ext cx="392787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 err="1"/>
                <a:t>amp</a:t>
              </a:r>
              <a:endParaRPr lang="de-DE" sz="1200" b="1" dirty="0"/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42C599B8-2F9B-4FDF-95A7-681082023B5D}"/>
                </a:ext>
              </a:extLst>
            </p:cNvPr>
            <p:cNvSpPr txBox="1"/>
            <p:nvPr/>
          </p:nvSpPr>
          <p:spPr>
            <a:xfrm>
              <a:off x="3240330" y="2210700"/>
              <a:ext cx="556293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amount</a:t>
              </a:r>
              <a:endParaRPr lang="de-DE" sz="1100" dirty="0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F2CFAF70-375F-4E26-BAA7-FE6A91A2A7EB}"/>
              </a:ext>
            </a:extLst>
          </p:cNvPr>
          <p:cNvGrpSpPr/>
          <p:nvPr/>
        </p:nvGrpSpPr>
        <p:grpSpPr>
          <a:xfrm>
            <a:off x="4680328" y="1743011"/>
            <a:ext cx="1440002" cy="962053"/>
            <a:chOff x="3240329" y="2997827"/>
            <a:chExt cx="1440002" cy="962053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B36914A0-107C-4C11-97A8-08F2D87F144A}"/>
                </a:ext>
              </a:extLst>
            </p:cNvPr>
            <p:cNvSpPr/>
            <p:nvPr/>
          </p:nvSpPr>
          <p:spPr>
            <a:xfrm>
              <a:off x="3240331" y="323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408AC06-CDB7-4551-85B4-15A77054EF1F}"/>
                </a:ext>
              </a:extLst>
            </p:cNvPr>
            <p:cNvSpPr txBox="1"/>
            <p:nvPr/>
          </p:nvSpPr>
          <p:spPr>
            <a:xfrm>
              <a:off x="3240332" y="3296425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6E644A42-C4CC-4590-AC74-A8953C1E0A18}"/>
                </a:ext>
              </a:extLst>
            </p:cNvPr>
            <p:cNvSpPr txBox="1"/>
            <p:nvPr/>
          </p:nvSpPr>
          <p:spPr>
            <a:xfrm>
              <a:off x="3738127" y="2997827"/>
              <a:ext cx="402405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>
              <a:defPPr>
                <a:defRPr lang="de-DE"/>
              </a:defPPr>
              <a:lvl1pPr algn="ctr">
                <a:defRPr sz="1200" b="1"/>
              </a:lvl1pPr>
            </a:lstStyle>
            <a:p>
              <a:r>
                <a:rPr lang="de-DE" dirty="0" err="1"/>
                <a:t>limit</a:t>
              </a:r>
              <a:endParaRPr lang="de-DE" dirty="0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8F4609D8-33E0-42C3-9C05-7B3646488575}"/>
                </a:ext>
              </a:extLst>
            </p:cNvPr>
            <p:cNvSpPr txBox="1"/>
            <p:nvPr/>
          </p:nvSpPr>
          <p:spPr>
            <a:xfrm>
              <a:off x="3240329" y="3653707"/>
              <a:ext cx="657282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threshold</a:t>
              </a:r>
              <a:endParaRPr lang="de-DE" sz="1100" dirty="0"/>
            </a:p>
          </p:txBody>
        </p:sp>
      </p:grpSp>
      <p:sp>
        <p:nvSpPr>
          <p:cNvPr id="72" name="Textfeld 71">
            <a:extLst>
              <a:ext uri="{FF2B5EF4-FFF2-40B4-BE49-F238E27FC236}">
                <a16:creationId xmlns:a16="http://schemas.microsoft.com/office/drawing/2014/main" id="{75B1F42C-B0E9-4230-B4B9-9945CF16A1B2}"/>
              </a:ext>
            </a:extLst>
          </p:cNvPr>
          <p:cNvSpPr txBox="1"/>
          <p:nvPr/>
        </p:nvSpPr>
        <p:spPr>
          <a:xfrm>
            <a:off x="4054207" y="838958"/>
            <a:ext cx="532248" cy="257369"/>
          </a:xfrm>
          <a:prstGeom prst="rect">
            <a:avLst/>
          </a:prstGeom>
          <a:noFill/>
        </p:spPr>
        <p:txBody>
          <a:bodyPr wrap="square" lIns="54000" tIns="36000" rIns="54000" bIns="36000" rtlCol="0">
            <a:spAutoFit/>
          </a:bodyPr>
          <a:lstStyle/>
          <a:p>
            <a:pPr algn="ctr"/>
            <a:r>
              <a:rPr lang="de-DE" sz="1200" b="1" dirty="0" err="1"/>
              <a:t>distort</a:t>
            </a:r>
            <a:endParaRPr lang="de-DE" sz="1200" b="1" dirty="0"/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F1029E8D-F6DA-4EE2-AF09-443E7B4F9DF8}"/>
              </a:ext>
            </a:extLst>
          </p:cNvPr>
          <p:cNvCxnSpPr>
            <a:cxnSpLocks/>
          </p:cNvCxnSpPr>
          <p:nvPr/>
        </p:nvCxnSpPr>
        <p:spPr>
          <a:xfrm>
            <a:off x="3960331" y="2164522"/>
            <a:ext cx="72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478A3462-198D-4D99-9381-7FF39B19A21B}"/>
              </a:ext>
            </a:extLst>
          </p:cNvPr>
          <p:cNvSpPr txBox="1"/>
          <p:nvPr/>
        </p:nvSpPr>
        <p:spPr>
          <a:xfrm>
            <a:off x="7199567" y="2210157"/>
            <a:ext cx="389581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/>
              <a:t>(out)</a:t>
            </a:r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E0A5CAA2-DFC2-4316-8C7C-68B3F79901B4}"/>
              </a:ext>
            </a:extLst>
          </p:cNvPr>
          <p:cNvCxnSpPr>
            <a:cxnSpLocks/>
          </p:cNvCxnSpPr>
          <p:nvPr/>
        </p:nvCxnSpPr>
        <p:spPr>
          <a:xfrm>
            <a:off x="1440330" y="2339881"/>
            <a:ext cx="1080001" cy="0"/>
          </a:xfrm>
          <a:prstGeom prst="straightConnector1">
            <a:avLst/>
          </a:prstGeom>
          <a:ln w="19050" cap="flat">
            <a:solidFill>
              <a:schemeClr val="tx1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D8A8CA8C-CFE8-48EE-8BA8-FA4BF4003BB2}"/>
              </a:ext>
            </a:extLst>
          </p:cNvPr>
          <p:cNvSpPr txBox="1"/>
          <p:nvPr/>
        </p:nvSpPr>
        <p:spPr>
          <a:xfrm>
            <a:off x="933630" y="2210157"/>
            <a:ext cx="399199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 err="1"/>
              <a:t>drive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42112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lipse 33">
            <a:extLst>
              <a:ext uri="{FF2B5EF4-FFF2-40B4-BE49-F238E27FC236}">
                <a16:creationId xmlns:a16="http://schemas.microsoft.com/office/drawing/2014/main" id="{B3E01352-A898-410A-9046-1C4BA0E8EA38}"/>
              </a:ext>
            </a:extLst>
          </p:cNvPr>
          <p:cNvSpPr/>
          <p:nvPr/>
        </p:nvSpPr>
        <p:spPr>
          <a:xfrm>
            <a:off x="4477057" y="2666684"/>
            <a:ext cx="419045" cy="419045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E8D1CBC4-D681-4EA7-82EE-F042E79E6E29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1445119" y="3235529"/>
            <a:ext cx="3942796" cy="366746"/>
          </a:xfrm>
          <a:prstGeom prst="bentConnector3">
            <a:avLst>
              <a:gd name="adj1" fmla="val 91069"/>
            </a:avLst>
          </a:prstGeom>
          <a:ln w="19050">
            <a:solidFill>
              <a:schemeClr val="tx1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48304A6B-7051-4D65-8848-C5DAD59E7662}"/>
              </a:ext>
            </a:extLst>
          </p:cNvPr>
          <p:cNvSpPr/>
          <p:nvPr/>
        </p:nvSpPr>
        <p:spPr>
          <a:xfrm>
            <a:off x="4592869" y="3524932"/>
            <a:ext cx="180000" cy="133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0289756-56F0-4257-B9DB-2D9C892B4F2A}"/>
              </a:ext>
            </a:extLst>
          </p:cNvPr>
          <p:cNvSpPr/>
          <p:nvPr/>
        </p:nvSpPr>
        <p:spPr>
          <a:xfrm>
            <a:off x="1800331" y="1079880"/>
            <a:ext cx="14406519" cy="64800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12616AF-3B15-4044-821F-3362FF98A7D7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>
            <a:off x="6840331" y="3059845"/>
            <a:ext cx="1437607" cy="48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1AB43CD-8A0A-46BA-B5B8-34D071CBD4B4}"/>
              </a:ext>
            </a:extLst>
          </p:cNvPr>
          <p:cNvCxnSpPr>
            <a:cxnSpLocks/>
            <a:stCxn id="11" idx="3"/>
            <a:endCxn id="66" idx="1"/>
          </p:cNvCxnSpPr>
          <p:nvPr/>
        </p:nvCxnSpPr>
        <p:spPr>
          <a:xfrm>
            <a:off x="8044187" y="3414084"/>
            <a:ext cx="2337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CA18DB35-6FF7-45C5-8D81-1704AC7F3931}"/>
              </a:ext>
            </a:extLst>
          </p:cNvPr>
          <p:cNvSpPr txBox="1"/>
          <p:nvPr/>
        </p:nvSpPr>
        <p:spPr>
          <a:xfrm>
            <a:off x="7617738" y="3308482"/>
            <a:ext cx="426449" cy="21120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900" dirty="0"/>
              <a:t>8000.0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744FB7D-4D46-4B08-A423-E8F4DFD503A8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1440043" y="2694407"/>
            <a:ext cx="1080289" cy="544"/>
          </a:xfrm>
          <a:prstGeom prst="straightConnector1">
            <a:avLst/>
          </a:prstGeom>
          <a:ln w="19050" cap="flat">
            <a:solidFill>
              <a:schemeClr val="tx1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262C1556-A3F6-4075-A5D7-ABB00A050D7A}"/>
              </a:ext>
            </a:extLst>
          </p:cNvPr>
          <p:cNvSpPr txBox="1"/>
          <p:nvPr/>
        </p:nvSpPr>
        <p:spPr>
          <a:xfrm>
            <a:off x="928801" y="2584036"/>
            <a:ext cx="408817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 err="1"/>
              <a:t>input</a:t>
            </a:r>
            <a:endParaRPr lang="de-DE" sz="1100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80A16E3-E983-45EB-AB8C-3CEEF2D2B4DA}"/>
              </a:ext>
            </a:extLst>
          </p:cNvPr>
          <p:cNvCxnSpPr>
            <a:cxnSpLocks/>
            <a:stCxn id="20" idx="3"/>
            <a:endCxn id="67" idx="1"/>
          </p:cNvCxnSpPr>
          <p:nvPr/>
        </p:nvCxnSpPr>
        <p:spPr>
          <a:xfrm>
            <a:off x="8041160" y="4854083"/>
            <a:ext cx="236775" cy="3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72EF9F16-3BEB-41F2-BEBB-33F2ED35CBD2}"/>
              </a:ext>
            </a:extLst>
          </p:cNvPr>
          <p:cNvSpPr txBox="1"/>
          <p:nvPr/>
        </p:nvSpPr>
        <p:spPr>
          <a:xfrm>
            <a:off x="7614711" y="4748481"/>
            <a:ext cx="426449" cy="21120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900" dirty="0"/>
              <a:t>8000.0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D0A1946F-F14D-4545-8DEC-05C001FDB7D7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H="1">
            <a:off x="7113380" y="3335250"/>
            <a:ext cx="1439963" cy="889153"/>
          </a:xfrm>
          <a:prstGeom prst="bentConnector2">
            <a:avLst/>
          </a:prstGeom>
          <a:ln w="19050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C675EF59-6BB0-49E9-BBA0-0C4F7EA1A28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10924185" y="5041732"/>
            <a:ext cx="233751" cy="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84444DCF-C62D-4397-9B38-8208F6D67410}"/>
              </a:ext>
            </a:extLst>
          </p:cNvPr>
          <p:cNvSpPr txBox="1"/>
          <p:nvPr/>
        </p:nvSpPr>
        <p:spPr>
          <a:xfrm>
            <a:off x="10670859" y="4936130"/>
            <a:ext cx="253326" cy="21120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900" dirty="0"/>
              <a:t>0.5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B7B5AE8-BAA3-48C9-A334-85027489CE01}"/>
              </a:ext>
            </a:extLst>
          </p:cNvPr>
          <p:cNvCxnSpPr>
            <a:cxnSpLocks/>
            <a:stCxn id="15" idx="3"/>
            <a:endCxn id="51" idx="1"/>
          </p:cNvCxnSpPr>
          <p:nvPr/>
        </p:nvCxnSpPr>
        <p:spPr>
          <a:xfrm>
            <a:off x="9717937" y="4682274"/>
            <a:ext cx="144000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FFD6BFE5-6418-4B1F-B90C-E3E270479D4B}"/>
              </a:ext>
            </a:extLst>
          </p:cNvPr>
          <p:cNvGrpSpPr/>
          <p:nvPr/>
        </p:nvGrpSpPr>
        <p:grpSpPr>
          <a:xfrm>
            <a:off x="11157937" y="3899644"/>
            <a:ext cx="1440000" cy="1313326"/>
            <a:chOff x="6120331" y="2817250"/>
            <a:chExt cx="1440000" cy="1313326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CD61A1B-EC03-4BC6-BE8B-02A4F3849625}"/>
                </a:ext>
              </a:extLst>
            </p:cNvPr>
            <p:cNvSpPr/>
            <p:nvPr/>
          </p:nvSpPr>
          <p:spPr>
            <a:xfrm>
              <a:off x="6120331" y="3059303"/>
              <a:ext cx="1440000" cy="107127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54285E1-3048-4875-A008-18D8F7566451}"/>
                </a:ext>
              </a:extLst>
            </p:cNvPr>
            <p:cNvSpPr txBox="1"/>
            <p:nvPr/>
          </p:nvSpPr>
          <p:spPr>
            <a:xfrm>
              <a:off x="6120332" y="3115848"/>
              <a:ext cx="490569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inputA</a:t>
              </a:r>
              <a:endParaRPr lang="de-DE" sz="1100" dirty="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359D8A63-3101-4B6E-A53F-FE4568BEEE5C}"/>
                </a:ext>
              </a:extLst>
            </p:cNvPr>
            <p:cNvSpPr txBox="1"/>
            <p:nvPr/>
          </p:nvSpPr>
          <p:spPr>
            <a:xfrm>
              <a:off x="6668784" y="2817250"/>
              <a:ext cx="343094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/>
                <a:t>mix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CE6BB37B-BC30-4B91-80F0-72505AC8A7A9}"/>
                </a:ext>
              </a:extLst>
            </p:cNvPr>
            <p:cNvSpPr txBox="1"/>
            <p:nvPr/>
          </p:nvSpPr>
          <p:spPr>
            <a:xfrm>
              <a:off x="6120332" y="3478891"/>
              <a:ext cx="485761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inputB</a:t>
              </a:r>
              <a:endParaRPr lang="de-DE" sz="1100" dirty="0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1AA13C96-DA95-442D-A1F6-4A4F7485B3AC}"/>
                </a:ext>
              </a:extLst>
            </p:cNvPr>
            <p:cNvSpPr txBox="1"/>
            <p:nvPr/>
          </p:nvSpPr>
          <p:spPr>
            <a:xfrm>
              <a:off x="6120332" y="3842055"/>
              <a:ext cx="546675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abRatio</a:t>
              </a:r>
              <a:endParaRPr lang="de-DE" sz="1100" dirty="0"/>
            </a:p>
          </p:txBody>
        </p:sp>
      </p:grp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504F5569-CAE0-4D51-85DD-681CCD983651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>
            <a:off x="9717937" y="3242274"/>
            <a:ext cx="1440001" cy="10769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41CCF889-5796-4721-9FB6-7898EDD3C46A}"/>
              </a:ext>
            </a:extLst>
          </p:cNvPr>
          <p:cNvCxnSpPr>
            <a:cxnSpLocks/>
          </p:cNvCxnSpPr>
          <p:nvPr/>
        </p:nvCxnSpPr>
        <p:spPr>
          <a:xfrm>
            <a:off x="15452479" y="5946127"/>
            <a:ext cx="1080001" cy="4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AF14C970-0F83-4EDC-B0BF-2022A7CB1A28}"/>
              </a:ext>
            </a:extLst>
          </p:cNvPr>
          <p:cNvGrpSpPr/>
          <p:nvPr/>
        </p:nvGrpSpPr>
        <p:grpSpPr>
          <a:xfrm>
            <a:off x="8277936" y="2640221"/>
            <a:ext cx="1440001" cy="962053"/>
            <a:chOff x="3240330" y="1557827"/>
            <a:chExt cx="1440001" cy="962053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EABC0166-CCFE-45F5-A572-BA71CA4AC7AA}"/>
                </a:ext>
              </a:extLst>
            </p:cNvPr>
            <p:cNvSpPr/>
            <p:nvPr/>
          </p:nvSpPr>
          <p:spPr>
            <a:xfrm>
              <a:off x="3240331" y="179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7792323A-2C39-477F-B727-B3A32B620F4F}"/>
                </a:ext>
              </a:extLst>
            </p:cNvPr>
            <p:cNvSpPr txBox="1"/>
            <p:nvPr/>
          </p:nvSpPr>
          <p:spPr>
            <a:xfrm>
              <a:off x="3240332" y="1861285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556A1E1-4E12-4CCC-8DFE-1DBD02677F9B}"/>
                </a:ext>
              </a:extLst>
            </p:cNvPr>
            <p:cNvSpPr txBox="1"/>
            <p:nvPr/>
          </p:nvSpPr>
          <p:spPr>
            <a:xfrm>
              <a:off x="3759130" y="1557827"/>
              <a:ext cx="402405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 err="1"/>
                <a:t>limit</a:t>
              </a:r>
              <a:endParaRPr lang="de-DE" sz="1200" b="1" dirty="0"/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42C599B8-2F9B-4FDF-95A7-681082023B5D}"/>
                </a:ext>
              </a:extLst>
            </p:cNvPr>
            <p:cNvSpPr txBox="1"/>
            <p:nvPr/>
          </p:nvSpPr>
          <p:spPr>
            <a:xfrm>
              <a:off x="3240330" y="2210700"/>
              <a:ext cx="27576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frq</a:t>
              </a:r>
              <a:endParaRPr lang="de-DE" sz="1100" dirty="0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F2CFAF70-375F-4E26-BAA7-FE6A91A2A7EB}"/>
              </a:ext>
            </a:extLst>
          </p:cNvPr>
          <p:cNvGrpSpPr/>
          <p:nvPr/>
        </p:nvGrpSpPr>
        <p:grpSpPr>
          <a:xfrm>
            <a:off x="8277935" y="4080221"/>
            <a:ext cx="1440002" cy="962053"/>
            <a:chOff x="3240329" y="2997827"/>
            <a:chExt cx="1440002" cy="962053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B36914A0-107C-4C11-97A8-08F2D87F144A}"/>
                </a:ext>
              </a:extLst>
            </p:cNvPr>
            <p:cNvSpPr/>
            <p:nvPr/>
          </p:nvSpPr>
          <p:spPr>
            <a:xfrm>
              <a:off x="3240331" y="323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408AC06-CDB7-4551-85B4-15A77054EF1F}"/>
                </a:ext>
              </a:extLst>
            </p:cNvPr>
            <p:cNvSpPr txBox="1"/>
            <p:nvPr/>
          </p:nvSpPr>
          <p:spPr>
            <a:xfrm>
              <a:off x="3240332" y="3296425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6E644A42-C4CC-4590-AC74-A8953C1E0A18}"/>
                </a:ext>
              </a:extLst>
            </p:cNvPr>
            <p:cNvSpPr txBox="1"/>
            <p:nvPr/>
          </p:nvSpPr>
          <p:spPr>
            <a:xfrm>
              <a:off x="3738127" y="2997827"/>
              <a:ext cx="402405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>
              <a:defPPr>
                <a:defRPr lang="de-DE"/>
              </a:defPPr>
              <a:lvl1pPr algn="ctr">
                <a:defRPr sz="1200" b="1"/>
              </a:lvl1pPr>
            </a:lstStyle>
            <a:p>
              <a:r>
                <a:rPr lang="de-DE" dirty="0" err="1"/>
                <a:t>limit</a:t>
              </a:r>
              <a:endParaRPr lang="de-DE" dirty="0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8F4609D8-33E0-42C3-9C05-7B3646488575}"/>
                </a:ext>
              </a:extLst>
            </p:cNvPr>
            <p:cNvSpPr txBox="1"/>
            <p:nvPr/>
          </p:nvSpPr>
          <p:spPr>
            <a:xfrm>
              <a:off x="3240329" y="3653707"/>
              <a:ext cx="27576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frq</a:t>
              </a:r>
              <a:endParaRPr lang="de-DE" sz="1100" dirty="0"/>
            </a:p>
          </p:txBody>
        </p:sp>
      </p:grpSp>
      <p:sp>
        <p:nvSpPr>
          <p:cNvPr id="72" name="Textfeld 71">
            <a:extLst>
              <a:ext uri="{FF2B5EF4-FFF2-40B4-BE49-F238E27FC236}">
                <a16:creationId xmlns:a16="http://schemas.microsoft.com/office/drawing/2014/main" id="{75B1F42C-B0E9-4230-B4B9-9945CF16A1B2}"/>
              </a:ext>
            </a:extLst>
          </p:cNvPr>
          <p:cNvSpPr txBox="1"/>
          <p:nvPr/>
        </p:nvSpPr>
        <p:spPr>
          <a:xfrm>
            <a:off x="8361509" y="785550"/>
            <a:ext cx="1277644" cy="257369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pPr algn="ctr"/>
            <a:r>
              <a:rPr lang="de-DE" sz="1200" b="1" dirty="0" err="1"/>
              <a:t>blendedDistortion</a:t>
            </a:r>
            <a:endParaRPr lang="de-DE" sz="1200" b="1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4E93AE4-EF6D-49B5-9FB7-1FC2F15FC376}"/>
              </a:ext>
            </a:extLst>
          </p:cNvPr>
          <p:cNvSpPr txBox="1"/>
          <p:nvPr/>
        </p:nvSpPr>
        <p:spPr>
          <a:xfrm>
            <a:off x="16532480" y="5830080"/>
            <a:ext cx="389581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/>
              <a:t>(out)</a:t>
            </a: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BEFB9624-C430-4EC7-BDA6-69494AC4AACC}"/>
              </a:ext>
            </a:extLst>
          </p:cNvPr>
          <p:cNvGrpSpPr/>
          <p:nvPr/>
        </p:nvGrpSpPr>
        <p:grpSpPr>
          <a:xfrm>
            <a:off x="5387915" y="2457792"/>
            <a:ext cx="1452416" cy="962053"/>
            <a:chOff x="3227915" y="1557827"/>
            <a:chExt cx="1452416" cy="962053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1F414FD4-B850-48F5-8DE7-F52A947D9CAF}"/>
                </a:ext>
              </a:extLst>
            </p:cNvPr>
            <p:cNvSpPr/>
            <p:nvPr/>
          </p:nvSpPr>
          <p:spPr>
            <a:xfrm>
              <a:off x="3240331" y="179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3D993ACB-741B-487C-9156-480AFFD6DC21}"/>
                </a:ext>
              </a:extLst>
            </p:cNvPr>
            <p:cNvSpPr txBox="1"/>
            <p:nvPr/>
          </p:nvSpPr>
          <p:spPr>
            <a:xfrm>
              <a:off x="3235047" y="1856425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73094A8A-6D5E-4A9B-80D7-1984125B0E4E}"/>
                </a:ext>
              </a:extLst>
            </p:cNvPr>
            <p:cNvSpPr txBox="1"/>
            <p:nvPr/>
          </p:nvSpPr>
          <p:spPr>
            <a:xfrm>
              <a:off x="3763938" y="1557827"/>
              <a:ext cx="392787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 err="1"/>
                <a:t>amp</a:t>
              </a:r>
              <a:endParaRPr lang="de-DE" sz="1200" b="1" dirty="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18A610DF-0A02-4F51-A8C5-42C5BF89309A}"/>
                </a:ext>
              </a:extLst>
            </p:cNvPr>
            <p:cNvSpPr txBox="1"/>
            <p:nvPr/>
          </p:nvSpPr>
          <p:spPr>
            <a:xfrm>
              <a:off x="3227915" y="2214574"/>
              <a:ext cx="556293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amount</a:t>
              </a:r>
              <a:endParaRPr lang="de-DE" sz="1100" dirty="0"/>
            </a:p>
          </p:txBody>
        </p:sp>
      </p:grp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F6E504B6-8D5D-4789-9362-9129FA3F2C3B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 flipV="1">
            <a:off x="2291657" y="3049226"/>
            <a:ext cx="228673" cy="106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6333A6F1-909A-4921-B417-3A5DCB2CBD45}"/>
              </a:ext>
            </a:extLst>
          </p:cNvPr>
          <p:cNvSpPr txBox="1"/>
          <p:nvPr/>
        </p:nvSpPr>
        <p:spPr>
          <a:xfrm>
            <a:off x="1865208" y="2954243"/>
            <a:ext cx="426449" cy="21120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900" dirty="0"/>
              <a:t>8000.0</a:t>
            </a: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834E7F82-E7AC-458D-8A6C-64F5398DCD66}"/>
              </a:ext>
            </a:extLst>
          </p:cNvPr>
          <p:cNvGrpSpPr/>
          <p:nvPr/>
        </p:nvGrpSpPr>
        <p:grpSpPr>
          <a:xfrm>
            <a:off x="2520330" y="2275363"/>
            <a:ext cx="1440001" cy="962053"/>
            <a:chOff x="3240330" y="1557827"/>
            <a:chExt cx="1440001" cy="962053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B1077919-43F5-4EFA-97EA-783F2900CF93}"/>
                </a:ext>
              </a:extLst>
            </p:cNvPr>
            <p:cNvSpPr/>
            <p:nvPr/>
          </p:nvSpPr>
          <p:spPr>
            <a:xfrm>
              <a:off x="3240331" y="179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7FD80846-2981-4AB8-B462-F81AADACE0ED}"/>
                </a:ext>
              </a:extLst>
            </p:cNvPr>
            <p:cNvSpPr txBox="1"/>
            <p:nvPr/>
          </p:nvSpPr>
          <p:spPr>
            <a:xfrm>
              <a:off x="3240332" y="1856425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879BCEE5-DAEF-49E9-A045-DF5C9E1C358C}"/>
                </a:ext>
              </a:extLst>
            </p:cNvPr>
            <p:cNvSpPr txBox="1"/>
            <p:nvPr/>
          </p:nvSpPr>
          <p:spPr>
            <a:xfrm>
              <a:off x="3628388" y="1557827"/>
              <a:ext cx="663887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 err="1"/>
                <a:t>highPass</a:t>
              </a:r>
              <a:endParaRPr lang="de-DE" sz="1200" b="1" dirty="0"/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BC7886CD-8F6B-4648-9EE5-D5A3502E53DF}"/>
                </a:ext>
              </a:extLst>
            </p:cNvPr>
            <p:cNvSpPr txBox="1"/>
            <p:nvPr/>
          </p:nvSpPr>
          <p:spPr>
            <a:xfrm>
              <a:off x="3240330" y="2210700"/>
              <a:ext cx="27576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frq</a:t>
              </a:r>
              <a:endParaRPr lang="de-DE" sz="1100" dirty="0"/>
            </a:p>
          </p:txBody>
        </p:sp>
      </p:grp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A8D0F15B-015C-4B51-BFE0-F9CFBDB9461D}"/>
              </a:ext>
            </a:extLst>
          </p:cNvPr>
          <p:cNvCxnSpPr>
            <a:cxnSpLocks/>
            <a:stCxn id="59" idx="3"/>
            <a:endCxn id="49" idx="1"/>
          </p:cNvCxnSpPr>
          <p:nvPr/>
        </p:nvCxnSpPr>
        <p:spPr>
          <a:xfrm flipV="1">
            <a:off x="3960331" y="2877380"/>
            <a:ext cx="1434716" cy="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4762169F-58AE-4BD5-9B99-E635300414C1}"/>
              </a:ext>
            </a:extLst>
          </p:cNvPr>
          <p:cNvSpPr txBox="1"/>
          <p:nvPr/>
        </p:nvSpPr>
        <p:spPr>
          <a:xfrm>
            <a:off x="938419" y="3481320"/>
            <a:ext cx="399199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 err="1"/>
              <a:t>drive</a:t>
            </a:r>
            <a:endParaRPr lang="de-DE" sz="1100" dirty="0"/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01AD0561-B558-407A-B111-E8775261F9B5}"/>
              </a:ext>
            </a:extLst>
          </p:cNvPr>
          <p:cNvGrpSpPr/>
          <p:nvPr/>
        </p:nvGrpSpPr>
        <p:grpSpPr>
          <a:xfrm>
            <a:off x="14037937" y="5163496"/>
            <a:ext cx="1440000" cy="1313326"/>
            <a:chOff x="6120331" y="2817250"/>
            <a:chExt cx="1440000" cy="1313326"/>
          </a:xfrm>
        </p:grpSpPr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13298C44-F3BE-4A4E-9C4E-B2947766D3DB}"/>
                </a:ext>
              </a:extLst>
            </p:cNvPr>
            <p:cNvSpPr/>
            <p:nvPr/>
          </p:nvSpPr>
          <p:spPr>
            <a:xfrm>
              <a:off x="6120331" y="3059303"/>
              <a:ext cx="1440000" cy="107127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E8845443-FEE5-44B6-98EB-B12E80925D6D}"/>
                </a:ext>
              </a:extLst>
            </p:cNvPr>
            <p:cNvSpPr txBox="1"/>
            <p:nvPr/>
          </p:nvSpPr>
          <p:spPr>
            <a:xfrm>
              <a:off x="6120332" y="3115848"/>
              <a:ext cx="490569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inputA</a:t>
              </a:r>
              <a:endParaRPr lang="de-DE" sz="1100" dirty="0"/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26AE790B-2D83-485D-9144-92C307DB4465}"/>
                </a:ext>
              </a:extLst>
            </p:cNvPr>
            <p:cNvSpPr txBox="1"/>
            <p:nvPr/>
          </p:nvSpPr>
          <p:spPr>
            <a:xfrm>
              <a:off x="6668784" y="2817250"/>
              <a:ext cx="343094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/>
                <a:t>mix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8205622F-BF9B-43C8-B8E2-16E3075CEF0C}"/>
                </a:ext>
              </a:extLst>
            </p:cNvPr>
            <p:cNvSpPr txBox="1"/>
            <p:nvPr/>
          </p:nvSpPr>
          <p:spPr>
            <a:xfrm>
              <a:off x="6120332" y="3478891"/>
              <a:ext cx="485761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inputB</a:t>
              </a:r>
              <a:endParaRPr lang="de-DE" sz="1100" dirty="0"/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3C7A927B-E149-4170-99AD-257CD8BE5146}"/>
                </a:ext>
              </a:extLst>
            </p:cNvPr>
            <p:cNvSpPr txBox="1"/>
            <p:nvPr/>
          </p:nvSpPr>
          <p:spPr>
            <a:xfrm>
              <a:off x="6120332" y="3842055"/>
              <a:ext cx="546675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abRatio</a:t>
              </a:r>
              <a:endParaRPr lang="de-DE" sz="1100" dirty="0"/>
            </a:p>
          </p:txBody>
        </p:sp>
      </p:grpSp>
      <p:cxnSp>
        <p:nvCxnSpPr>
          <p:cNvPr id="82" name="Verbinder: gewinkelt 81">
            <a:extLst>
              <a:ext uri="{FF2B5EF4-FFF2-40B4-BE49-F238E27FC236}">
                <a16:creationId xmlns:a16="http://schemas.microsoft.com/office/drawing/2014/main" id="{E161A616-10C1-4935-9A8F-2072FAD050CC}"/>
              </a:ext>
            </a:extLst>
          </p:cNvPr>
          <p:cNvCxnSpPr>
            <a:cxnSpLocks/>
            <a:stCxn id="46" idx="3"/>
            <a:endCxn id="78" idx="1"/>
          </p:cNvCxnSpPr>
          <p:nvPr/>
        </p:nvCxnSpPr>
        <p:spPr>
          <a:xfrm>
            <a:off x="12597937" y="4677334"/>
            <a:ext cx="1440001" cy="9057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Verbinder: gewinkelt 82">
            <a:extLst>
              <a:ext uri="{FF2B5EF4-FFF2-40B4-BE49-F238E27FC236}">
                <a16:creationId xmlns:a16="http://schemas.microsoft.com/office/drawing/2014/main" id="{B72393CC-C67D-4784-905B-E47FEA773793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4690483" y="2877380"/>
            <a:ext cx="9347455" cy="3068747"/>
          </a:xfrm>
          <a:prstGeom prst="bentConnector3">
            <a:avLst>
              <a:gd name="adj1" fmla="val -76"/>
            </a:avLst>
          </a:prstGeom>
          <a:ln w="19050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87016E8B-1556-48EA-A334-904ED56A19DF}"/>
              </a:ext>
            </a:extLst>
          </p:cNvPr>
          <p:cNvSpPr/>
          <p:nvPr/>
        </p:nvSpPr>
        <p:spPr>
          <a:xfrm>
            <a:off x="7175359" y="2839703"/>
            <a:ext cx="419045" cy="419045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657012C4-8113-4D40-B3DA-286B389C32C5}"/>
              </a:ext>
            </a:extLst>
          </p:cNvPr>
          <p:cNvCxnSpPr>
            <a:cxnSpLocks/>
            <a:stCxn id="34" idx="0"/>
            <a:endCxn id="103" idx="2"/>
          </p:cNvCxnSpPr>
          <p:nvPr/>
        </p:nvCxnSpPr>
        <p:spPr>
          <a:xfrm flipV="1">
            <a:off x="4686580" y="1919385"/>
            <a:ext cx="1" cy="74729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84F059B9-4325-480B-860A-B132AD2D72F1}"/>
              </a:ext>
            </a:extLst>
          </p:cNvPr>
          <p:cNvCxnSpPr>
            <a:cxnSpLocks/>
            <a:stCxn id="84" idx="0"/>
            <a:endCxn id="104" idx="2"/>
          </p:cNvCxnSpPr>
          <p:nvPr/>
        </p:nvCxnSpPr>
        <p:spPr>
          <a:xfrm flipH="1" flipV="1">
            <a:off x="7384881" y="1918530"/>
            <a:ext cx="1" cy="92117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9668F345-A8D8-430A-8702-610394C8ECFE}"/>
              </a:ext>
            </a:extLst>
          </p:cNvPr>
          <p:cNvSpPr txBox="1"/>
          <p:nvPr/>
        </p:nvSpPr>
        <p:spPr>
          <a:xfrm>
            <a:off x="4254578" y="1662016"/>
            <a:ext cx="864005" cy="257369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>
          <a:bodyPr wrap="none" lIns="54000" tIns="36000" rIns="54000" bIns="36000" rtlCol="0">
            <a:spAutoFit/>
          </a:bodyPr>
          <a:lstStyle/>
          <a:p>
            <a:pPr algn="ctr"/>
            <a:r>
              <a:rPr lang="de-DE" sz="1200" i="1" dirty="0"/>
              <a:t>„</a:t>
            </a:r>
            <a:r>
              <a:rPr lang="de-DE" sz="1200" i="1" dirty="0" err="1"/>
              <a:t>hpFiltered</a:t>
            </a:r>
            <a:r>
              <a:rPr lang="de-DE" sz="1200" i="1" dirty="0"/>
              <a:t>“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19F67301-B79C-47B0-97BF-27DF34DD58E7}"/>
              </a:ext>
            </a:extLst>
          </p:cNvPr>
          <p:cNvSpPr txBox="1"/>
          <p:nvPr/>
        </p:nvSpPr>
        <p:spPr>
          <a:xfrm>
            <a:off x="7040594" y="1661161"/>
            <a:ext cx="688573" cy="257369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>
          <a:bodyPr wrap="none" lIns="54000" tIns="36000" rIns="54000" bIns="36000" rtlCol="0">
            <a:spAutoFit/>
          </a:bodyPr>
          <a:lstStyle/>
          <a:p>
            <a:pPr algn="ctr"/>
            <a:r>
              <a:rPr lang="de-DE" sz="1200" i="1" dirty="0"/>
              <a:t>„</a:t>
            </a:r>
            <a:r>
              <a:rPr lang="de-DE" sz="1200" i="1" dirty="0" err="1"/>
              <a:t>amped</a:t>
            </a:r>
            <a:r>
              <a:rPr lang="de-DE" sz="1200" i="1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7771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3">
            <a:extLst>
              <a:ext uri="{FF2B5EF4-FFF2-40B4-BE49-F238E27FC236}">
                <a16:creationId xmlns:a16="http://schemas.microsoft.com/office/drawing/2014/main" id="{4762169F-58AE-4BD5-9B99-E635300414C1}"/>
              </a:ext>
            </a:extLst>
          </p:cNvPr>
          <p:cNvSpPr txBox="1"/>
          <p:nvPr/>
        </p:nvSpPr>
        <p:spPr>
          <a:xfrm>
            <a:off x="963172" y="2941320"/>
            <a:ext cx="399199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 err="1"/>
              <a:t>drive</a:t>
            </a:r>
            <a:endParaRPr lang="de-DE" sz="11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0289756-56F0-4257-B9DB-2D9C892B4F2A}"/>
              </a:ext>
            </a:extLst>
          </p:cNvPr>
          <p:cNvSpPr/>
          <p:nvPr/>
        </p:nvSpPr>
        <p:spPr>
          <a:xfrm>
            <a:off x="1800331" y="1079880"/>
            <a:ext cx="14040000" cy="43200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12616AF-3B15-4044-821F-3362FF98A7D7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>
            <a:off x="3960331" y="2879881"/>
            <a:ext cx="1437607" cy="48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1AB43CD-8A0A-46BA-B5B8-34D071CBD4B4}"/>
              </a:ext>
            </a:extLst>
          </p:cNvPr>
          <p:cNvCxnSpPr>
            <a:cxnSpLocks/>
            <a:stCxn id="11" idx="3"/>
            <a:endCxn id="66" idx="1"/>
          </p:cNvCxnSpPr>
          <p:nvPr/>
        </p:nvCxnSpPr>
        <p:spPr>
          <a:xfrm>
            <a:off x="5164187" y="3234120"/>
            <a:ext cx="2337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CA18DB35-6FF7-45C5-8D81-1704AC7F3931}"/>
              </a:ext>
            </a:extLst>
          </p:cNvPr>
          <p:cNvSpPr txBox="1"/>
          <p:nvPr/>
        </p:nvSpPr>
        <p:spPr>
          <a:xfrm>
            <a:off x="4910861" y="3128518"/>
            <a:ext cx="253326" cy="21120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900" dirty="0"/>
              <a:t>0.7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744FB7D-4D46-4B08-A423-E8F4DFD503A8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1440043" y="2694407"/>
            <a:ext cx="1075004" cy="3009"/>
          </a:xfrm>
          <a:prstGeom prst="straightConnector1">
            <a:avLst/>
          </a:prstGeom>
          <a:ln w="19050" cap="flat">
            <a:solidFill>
              <a:schemeClr val="tx1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262C1556-A3F6-4075-A5D7-ABB00A050D7A}"/>
              </a:ext>
            </a:extLst>
          </p:cNvPr>
          <p:cNvSpPr txBox="1"/>
          <p:nvPr/>
        </p:nvSpPr>
        <p:spPr>
          <a:xfrm>
            <a:off x="958364" y="2576426"/>
            <a:ext cx="408817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 err="1"/>
              <a:t>input</a:t>
            </a:r>
            <a:endParaRPr lang="de-DE" sz="1100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80A16E3-E983-45EB-AB8C-3CEEF2D2B4DA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167200" y="4682205"/>
            <a:ext cx="2355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72EF9F16-3BEB-41F2-BEBB-33F2ED35CBD2}"/>
              </a:ext>
            </a:extLst>
          </p:cNvPr>
          <p:cNvSpPr txBox="1"/>
          <p:nvPr/>
        </p:nvSpPr>
        <p:spPr>
          <a:xfrm>
            <a:off x="4913874" y="4576603"/>
            <a:ext cx="253326" cy="21120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900" dirty="0"/>
              <a:t>0.2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D0A1946F-F14D-4545-8DEC-05C001FDB7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33380" y="3155286"/>
            <a:ext cx="1439963" cy="889153"/>
          </a:xfrm>
          <a:prstGeom prst="bentConnector2">
            <a:avLst/>
          </a:prstGeom>
          <a:ln w="19050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C675EF59-6BB0-49E9-BBA0-0C4F7EA1A28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380803" y="4152560"/>
            <a:ext cx="233751" cy="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84444DCF-C62D-4397-9B38-8208F6D67410}"/>
              </a:ext>
            </a:extLst>
          </p:cNvPr>
          <p:cNvSpPr txBox="1"/>
          <p:nvPr/>
        </p:nvSpPr>
        <p:spPr>
          <a:xfrm>
            <a:off x="8127477" y="4046958"/>
            <a:ext cx="253326" cy="21120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900" dirty="0"/>
              <a:t>0.5</a:t>
            </a:r>
          </a:p>
        </p:txBody>
      </p: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FFD6BFE5-6418-4B1F-B90C-E3E270479D4B}"/>
              </a:ext>
            </a:extLst>
          </p:cNvPr>
          <p:cNvGrpSpPr/>
          <p:nvPr/>
        </p:nvGrpSpPr>
        <p:grpSpPr>
          <a:xfrm>
            <a:off x="8614555" y="3010472"/>
            <a:ext cx="1440000" cy="1313326"/>
            <a:chOff x="6120331" y="2817250"/>
            <a:chExt cx="1440000" cy="1313326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CD61A1B-EC03-4BC6-BE8B-02A4F3849625}"/>
                </a:ext>
              </a:extLst>
            </p:cNvPr>
            <p:cNvSpPr/>
            <p:nvPr/>
          </p:nvSpPr>
          <p:spPr>
            <a:xfrm>
              <a:off x="6120331" y="3059303"/>
              <a:ext cx="1440000" cy="107127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54285E1-3048-4875-A008-18D8F7566451}"/>
                </a:ext>
              </a:extLst>
            </p:cNvPr>
            <p:cNvSpPr txBox="1"/>
            <p:nvPr/>
          </p:nvSpPr>
          <p:spPr>
            <a:xfrm>
              <a:off x="6120332" y="3115848"/>
              <a:ext cx="490569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inputA</a:t>
              </a:r>
              <a:endParaRPr lang="de-DE" sz="1100" dirty="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359D8A63-3101-4B6E-A53F-FE4568BEEE5C}"/>
                </a:ext>
              </a:extLst>
            </p:cNvPr>
            <p:cNvSpPr txBox="1"/>
            <p:nvPr/>
          </p:nvSpPr>
          <p:spPr>
            <a:xfrm>
              <a:off x="6668784" y="2817250"/>
              <a:ext cx="343094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/>
                <a:t>mix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CE6BB37B-BC30-4B91-80F0-72505AC8A7A9}"/>
                </a:ext>
              </a:extLst>
            </p:cNvPr>
            <p:cNvSpPr txBox="1"/>
            <p:nvPr/>
          </p:nvSpPr>
          <p:spPr>
            <a:xfrm>
              <a:off x="6120332" y="3478891"/>
              <a:ext cx="485761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inputB</a:t>
              </a:r>
              <a:endParaRPr lang="de-DE" sz="1100" dirty="0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1AA13C96-DA95-442D-A1F6-4A4F7485B3AC}"/>
                </a:ext>
              </a:extLst>
            </p:cNvPr>
            <p:cNvSpPr txBox="1"/>
            <p:nvPr/>
          </p:nvSpPr>
          <p:spPr>
            <a:xfrm>
              <a:off x="6120332" y="3842055"/>
              <a:ext cx="546675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abRatio</a:t>
              </a:r>
              <a:endParaRPr lang="de-DE" sz="1100" dirty="0"/>
            </a:p>
          </p:txBody>
        </p:sp>
      </p:grp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504F5569-CAE0-4D51-85DD-681CCD983651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>
            <a:off x="6837937" y="3062310"/>
            <a:ext cx="1776619" cy="3677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41CCF889-5796-4721-9FB6-7898EDD3C46A}"/>
              </a:ext>
            </a:extLst>
          </p:cNvPr>
          <p:cNvCxnSpPr>
            <a:cxnSpLocks/>
          </p:cNvCxnSpPr>
          <p:nvPr/>
        </p:nvCxnSpPr>
        <p:spPr>
          <a:xfrm>
            <a:off x="15105540" y="3598813"/>
            <a:ext cx="1080001" cy="4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AF14C970-0F83-4EDC-B0BF-2022A7CB1A28}"/>
              </a:ext>
            </a:extLst>
          </p:cNvPr>
          <p:cNvGrpSpPr/>
          <p:nvPr/>
        </p:nvGrpSpPr>
        <p:grpSpPr>
          <a:xfrm>
            <a:off x="5397936" y="2460257"/>
            <a:ext cx="1440001" cy="962053"/>
            <a:chOff x="3240330" y="1557827"/>
            <a:chExt cx="1440001" cy="962053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EABC0166-CCFE-45F5-A572-BA71CA4AC7AA}"/>
                </a:ext>
              </a:extLst>
            </p:cNvPr>
            <p:cNvSpPr/>
            <p:nvPr/>
          </p:nvSpPr>
          <p:spPr>
            <a:xfrm>
              <a:off x="3240331" y="179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7792323A-2C39-477F-B727-B3A32B620F4F}"/>
                </a:ext>
              </a:extLst>
            </p:cNvPr>
            <p:cNvSpPr txBox="1"/>
            <p:nvPr/>
          </p:nvSpPr>
          <p:spPr>
            <a:xfrm>
              <a:off x="3240332" y="1861285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556A1E1-4E12-4CCC-8DFE-1DBD02677F9B}"/>
                </a:ext>
              </a:extLst>
            </p:cNvPr>
            <p:cNvSpPr txBox="1"/>
            <p:nvPr/>
          </p:nvSpPr>
          <p:spPr>
            <a:xfrm>
              <a:off x="3759130" y="1557827"/>
              <a:ext cx="402405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 err="1"/>
                <a:t>limit</a:t>
              </a:r>
              <a:endParaRPr lang="de-DE" sz="1200" b="1" dirty="0"/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42C599B8-2F9B-4FDF-95A7-681082023B5D}"/>
                </a:ext>
              </a:extLst>
            </p:cNvPr>
            <p:cNvSpPr txBox="1"/>
            <p:nvPr/>
          </p:nvSpPr>
          <p:spPr>
            <a:xfrm>
              <a:off x="3240330" y="2210700"/>
              <a:ext cx="657282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threshold</a:t>
              </a:r>
              <a:endParaRPr lang="de-DE" sz="1100" dirty="0"/>
            </a:p>
          </p:txBody>
        </p:sp>
      </p:grpSp>
      <p:sp>
        <p:nvSpPr>
          <p:cNvPr id="72" name="Textfeld 71">
            <a:extLst>
              <a:ext uri="{FF2B5EF4-FFF2-40B4-BE49-F238E27FC236}">
                <a16:creationId xmlns:a16="http://schemas.microsoft.com/office/drawing/2014/main" id="{75B1F42C-B0E9-4230-B4B9-9945CF16A1B2}"/>
              </a:ext>
            </a:extLst>
          </p:cNvPr>
          <p:cNvSpPr txBox="1"/>
          <p:nvPr/>
        </p:nvSpPr>
        <p:spPr>
          <a:xfrm>
            <a:off x="7741981" y="794425"/>
            <a:ext cx="1277644" cy="257369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pPr algn="ctr"/>
            <a:r>
              <a:rPr lang="de-DE" sz="1200" b="1" dirty="0" err="1"/>
              <a:t>blendedDistortion</a:t>
            </a:r>
            <a:endParaRPr lang="de-DE" sz="1200" b="1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4E93AE4-EF6D-49B5-9FB7-1FC2F15FC376}"/>
              </a:ext>
            </a:extLst>
          </p:cNvPr>
          <p:cNvSpPr txBox="1"/>
          <p:nvPr/>
        </p:nvSpPr>
        <p:spPr>
          <a:xfrm>
            <a:off x="16185541" y="3482766"/>
            <a:ext cx="389581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/>
              <a:t>(out)</a:t>
            </a: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BEFB9624-C430-4EC7-BDA6-69494AC4AACC}"/>
              </a:ext>
            </a:extLst>
          </p:cNvPr>
          <p:cNvGrpSpPr/>
          <p:nvPr/>
        </p:nvGrpSpPr>
        <p:grpSpPr>
          <a:xfrm>
            <a:off x="2507915" y="2277828"/>
            <a:ext cx="1452416" cy="962053"/>
            <a:chOff x="3227915" y="1557827"/>
            <a:chExt cx="1452416" cy="962053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1F414FD4-B850-48F5-8DE7-F52A947D9CAF}"/>
                </a:ext>
              </a:extLst>
            </p:cNvPr>
            <p:cNvSpPr/>
            <p:nvPr/>
          </p:nvSpPr>
          <p:spPr>
            <a:xfrm>
              <a:off x="3240331" y="179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3D993ACB-741B-487C-9156-480AFFD6DC21}"/>
                </a:ext>
              </a:extLst>
            </p:cNvPr>
            <p:cNvSpPr txBox="1"/>
            <p:nvPr/>
          </p:nvSpPr>
          <p:spPr>
            <a:xfrm>
              <a:off x="3235047" y="1856425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73094A8A-6D5E-4A9B-80D7-1984125B0E4E}"/>
                </a:ext>
              </a:extLst>
            </p:cNvPr>
            <p:cNvSpPr txBox="1"/>
            <p:nvPr/>
          </p:nvSpPr>
          <p:spPr>
            <a:xfrm>
              <a:off x="3763938" y="1557827"/>
              <a:ext cx="392787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 err="1"/>
                <a:t>amp</a:t>
              </a:r>
              <a:endParaRPr lang="de-DE" sz="1200" b="1" dirty="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18A610DF-0A02-4F51-A8C5-42C5BF89309A}"/>
                </a:ext>
              </a:extLst>
            </p:cNvPr>
            <p:cNvSpPr txBox="1"/>
            <p:nvPr/>
          </p:nvSpPr>
          <p:spPr>
            <a:xfrm>
              <a:off x="3227915" y="2214574"/>
              <a:ext cx="556293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amount</a:t>
              </a:r>
              <a:endParaRPr lang="de-DE" sz="1100" dirty="0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834E7F82-E7AC-458D-8A6C-64F5398DCD66}"/>
              </a:ext>
            </a:extLst>
          </p:cNvPr>
          <p:cNvGrpSpPr/>
          <p:nvPr/>
        </p:nvGrpSpPr>
        <p:grpSpPr>
          <a:xfrm>
            <a:off x="5399739" y="3891875"/>
            <a:ext cx="1440001" cy="962053"/>
            <a:chOff x="3240330" y="1557827"/>
            <a:chExt cx="1440001" cy="962053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B1077919-43F5-4EFA-97EA-783F2900CF93}"/>
                </a:ext>
              </a:extLst>
            </p:cNvPr>
            <p:cNvSpPr/>
            <p:nvPr/>
          </p:nvSpPr>
          <p:spPr>
            <a:xfrm>
              <a:off x="3240331" y="179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7FD80846-2981-4AB8-B462-F81AADACE0ED}"/>
                </a:ext>
              </a:extLst>
            </p:cNvPr>
            <p:cNvSpPr txBox="1"/>
            <p:nvPr/>
          </p:nvSpPr>
          <p:spPr>
            <a:xfrm>
              <a:off x="3240332" y="1856425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879BCEE5-DAEF-49E9-A045-DF5C9E1C358C}"/>
                </a:ext>
              </a:extLst>
            </p:cNvPr>
            <p:cNvSpPr txBox="1"/>
            <p:nvPr/>
          </p:nvSpPr>
          <p:spPr>
            <a:xfrm>
              <a:off x="3649390" y="1557827"/>
              <a:ext cx="621887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 err="1"/>
                <a:t>lowPass</a:t>
              </a:r>
              <a:endParaRPr lang="de-DE" sz="1200" b="1" dirty="0"/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BC7886CD-8F6B-4648-9EE5-D5A3502E53DF}"/>
                </a:ext>
              </a:extLst>
            </p:cNvPr>
            <p:cNvSpPr txBox="1"/>
            <p:nvPr/>
          </p:nvSpPr>
          <p:spPr>
            <a:xfrm>
              <a:off x="3240330" y="2210700"/>
              <a:ext cx="27576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frq</a:t>
              </a:r>
              <a:endParaRPr lang="de-DE" sz="1100" dirty="0"/>
            </a:p>
          </p:txBody>
        </p:sp>
      </p:grpSp>
      <p:sp>
        <p:nvSpPr>
          <p:cNvPr id="84" name="Ellipse 83">
            <a:extLst>
              <a:ext uri="{FF2B5EF4-FFF2-40B4-BE49-F238E27FC236}">
                <a16:creationId xmlns:a16="http://schemas.microsoft.com/office/drawing/2014/main" id="{87016E8B-1556-48EA-A334-904ED56A19DF}"/>
              </a:ext>
            </a:extLst>
          </p:cNvPr>
          <p:cNvSpPr/>
          <p:nvPr/>
        </p:nvSpPr>
        <p:spPr>
          <a:xfrm>
            <a:off x="4295359" y="2659739"/>
            <a:ext cx="419045" cy="419045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84F059B9-4325-480B-860A-B132AD2D72F1}"/>
              </a:ext>
            </a:extLst>
          </p:cNvPr>
          <p:cNvCxnSpPr>
            <a:cxnSpLocks/>
            <a:stCxn id="84" idx="0"/>
            <a:endCxn id="104" idx="2"/>
          </p:cNvCxnSpPr>
          <p:nvPr/>
        </p:nvCxnSpPr>
        <p:spPr>
          <a:xfrm flipH="1" flipV="1">
            <a:off x="4504881" y="1738566"/>
            <a:ext cx="1" cy="92117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19F67301-B79C-47B0-97BF-27DF34DD58E7}"/>
              </a:ext>
            </a:extLst>
          </p:cNvPr>
          <p:cNvSpPr txBox="1"/>
          <p:nvPr/>
        </p:nvSpPr>
        <p:spPr>
          <a:xfrm>
            <a:off x="4160594" y="1481197"/>
            <a:ext cx="688573" cy="257369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>
          <a:bodyPr wrap="none" lIns="54000" tIns="36000" rIns="54000" bIns="36000" rtlCol="0">
            <a:spAutoFit/>
          </a:bodyPr>
          <a:lstStyle/>
          <a:p>
            <a:pPr algn="ctr"/>
            <a:r>
              <a:rPr lang="de-DE" sz="1200" i="1" dirty="0"/>
              <a:t>„</a:t>
            </a:r>
            <a:r>
              <a:rPr lang="de-DE" sz="1200" i="1" dirty="0" err="1"/>
              <a:t>amped</a:t>
            </a:r>
            <a:r>
              <a:rPr lang="de-DE" sz="1200" i="1" dirty="0"/>
              <a:t>“</a:t>
            </a:r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157E1C74-E4F7-41BA-8A8F-2FAC42184E09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1440043" y="3055565"/>
            <a:ext cx="1067872" cy="6745"/>
          </a:xfrm>
          <a:prstGeom prst="straightConnector1">
            <a:avLst/>
          </a:prstGeom>
          <a:ln w="19050" cap="flat">
            <a:solidFill>
              <a:schemeClr val="tx1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69CC473B-FEB8-43F0-9588-62B4EEADA75D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6866427" y="3793103"/>
            <a:ext cx="1748129" cy="69307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14E17EC-B0E0-43FB-A2F7-A882FCB224CF}"/>
              </a:ext>
            </a:extLst>
          </p:cNvPr>
          <p:cNvCxnSpPr>
            <a:cxnSpLocks/>
            <a:stCxn id="67" idx="3"/>
            <a:endCxn id="76" idx="1"/>
          </p:cNvCxnSpPr>
          <p:nvPr/>
        </p:nvCxnSpPr>
        <p:spPr>
          <a:xfrm>
            <a:off x="10928978" y="3775565"/>
            <a:ext cx="2337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89B06500-A425-4423-AB7C-009B4256849E}"/>
              </a:ext>
            </a:extLst>
          </p:cNvPr>
          <p:cNvSpPr txBox="1"/>
          <p:nvPr/>
        </p:nvSpPr>
        <p:spPr>
          <a:xfrm>
            <a:off x="10675652" y="3669963"/>
            <a:ext cx="253326" cy="21120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900" dirty="0"/>
              <a:t>0.1</a:t>
            </a:r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21312BC9-4E05-4385-B8D6-A36A70F1529E}"/>
              </a:ext>
            </a:extLst>
          </p:cNvPr>
          <p:cNvGrpSpPr/>
          <p:nvPr/>
        </p:nvGrpSpPr>
        <p:grpSpPr>
          <a:xfrm>
            <a:off x="11162727" y="3001702"/>
            <a:ext cx="1440001" cy="962053"/>
            <a:chOff x="3240330" y="1557827"/>
            <a:chExt cx="1440001" cy="962053"/>
          </a:xfrm>
        </p:grpSpPr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4287BAAB-5EFC-47EF-870A-4F3027075261}"/>
                </a:ext>
              </a:extLst>
            </p:cNvPr>
            <p:cNvSpPr/>
            <p:nvPr/>
          </p:nvSpPr>
          <p:spPr>
            <a:xfrm>
              <a:off x="3240331" y="179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B011528E-C017-4610-B086-ADBBBC29182F}"/>
                </a:ext>
              </a:extLst>
            </p:cNvPr>
            <p:cNvSpPr txBox="1"/>
            <p:nvPr/>
          </p:nvSpPr>
          <p:spPr>
            <a:xfrm>
              <a:off x="3240332" y="1861285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1FACB77E-DD4D-4C47-9684-0EB0D45B1165}"/>
                </a:ext>
              </a:extLst>
            </p:cNvPr>
            <p:cNvSpPr txBox="1"/>
            <p:nvPr/>
          </p:nvSpPr>
          <p:spPr>
            <a:xfrm>
              <a:off x="3702674" y="1557827"/>
              <a:ext cx="515320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 err="1"/>
                <a:t>fadeIn</a:t>
              </a:r>
              <a:endParaRPr lang="de-DE" sz="1200" b="1" dirty="0"/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09B8C90B-7080-40E4-97BD-2E615E04EE8D}"/>
                </a:ext>
              </a:extLst>
            </p:cNvPr>
            <p:cNvSpPr txBox="1"/>
            <p:nvPr/>
          </p:nvSpPr>
          <p:spPr>
            <a:xfrm>
              <a:off x="3240330" y="2210700"/>
              <a:ext cx="577132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stepSize</a:t>
              </a:r>
              <a:endParaRPr lang="de-DE" sz="1100" dirty="0"/>
            </a:p>
          </p:txBody>
        </p:sp>
      </p:grp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5C969EE7-46FD-4A42-9641-8ECC6306E067}"/>
              </a:ext>
            </a:extLst>
          </p:cNvPr>
          <p:cNvCxnSpPr>
            <a:cxnSpLocks/>
            <a:stCxn id="46" idx="3"/>
            <a:endCxn id="73" idx="1"/>
          </p:cNvCxnSpPr>
          <p:nvPr/>
        </p:nvCxnSpPr>
        <p:spPr>
          <a:xfrm flipV="1">
            <a:off x="10054555" y="3426150"/>
            <a:ext cx="1108174" cy="36201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F239F5EB-307C-4AB0-A2EA-30C42AA0CCD1}"/>
              </a:ext>
            </a:extLst>
          </p:cNvPr>
          <p:cNvCxnSpPr>
            <a:cxnSpLocks/>
            <a:stCxn id="79" idx="3"/>
            <a:endCxn id="86" idx="1"/>
          </p:cNvCxnSpPr>
          <p:nvPr/>
        </p:nvCxnSpPr>
        <p:spPr>
          <a:xfrm>
            <a:off x="13449948" y="3775565"/>
            <a:ext cx="2337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6AACA397-78BE-4C9D-840E-4C94B98D7328}"/>
              </a:ext>
            </a:extLst>
          </p:cNvPr>
          <p:cNvSpPr txBox="1"/>
          <p:nvPr/>
        </p:nvSpPr>
        <p:spPr>
          <a:xfrm>
            <a:off x="13196622" y="3669963"/>
            <a:ext cx="253326" cy="21120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900" dirty="0"/>
              <a:t>0.1</a:t>
            </a:r>
          </a:p>
        </p:txBody>
      </p: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F471EE81-3981-4F48-9FCA-8DFBB466350C}"/>
              </a:ext>
            </a:extLst>
          </p:cNvPr>
          <p:cNvGrpSpPr/>
          <p:nvPr/>
        </p:nvGrpSpPr>
        <p:grpSpPr>
          <a:xfrm>
            <a:off x="13683697" y="3001702"/>
            <a:ext cx="1440001" cy="962053"/>
            <a:chOff x="3240330" y="1557827"/>
            <a:chExt cx="1440001" cy="962053"/>
          </a:xfrm>
        </p:grpSpPr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543D137E-9AB4-44CE-8D45-1FAC28F93D6E}"/>
                </a:ext>
              </a:extLst>
            </p:cNvPr>
            <p:cNvSpPr/>
            <p:nvPr/>
          </p:nvSpPr>
          <p:spPr>
            <a:xfrm>
              <a:off x="3240331" y="179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A9BFA297-E855-45D4-8F6E-AF60FC8AC911}"/>
                </a:ext>
              </a:extLst>
            </p:cNvPr>
            <p:cNvSpPr txBox="1"/>
            <p:nvPr/>
          </p:nvSpPr>
          <p:spPr>
            <a:xfrm>
              <a:off x="3240332" y="1861285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64F5EF60-4FC8-46AD-8F08-002DEA38C818}"/>
                </a:ext>
              </a:extLst>
            </p:cNvPr>
            <p:cNvSpPr txBox="1"/>
            <p:nvPr/>
          </p:nvSpPr>
          <p:spPr>
            <a:xfrm>
              <a:off x="3563694" y="1557827"/>
              <a:ext cx="793281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 err="1"/>
                <a:t>amp</a:t>
              </a:r>
              <a:r>
                <a:rPr lang="de-DE" sz="1200" b="1" dirty="0"/>
                <a:t> (</a:t>
              </a:r>
              <a:r>
                <a:rPr lang="de-DE" sz="1200" b="1" dirty="0" err="1"/>
                <a:t>gain</a:t>
              </a:r>
              <a:r>
                <a:rPr lang="de-DE" sz="1200" b="1" dirty="0"/>
                <a:t>)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DC32FD0B-E2AD-4081-94B3-D42426F99C4F}"/>
                </a:ext>
              </a:extLst>
            </p:cNvPr>
            <p:cNvSpPr txBox="1"/>
            <p:nvPr/>
          </p:nvSpPr>
          <p:spPr>
            <a:xfrm>
              <a:off x="3240330" y="2210700"/>
              <a:ext cx="577132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stepSize</a:t>
              </a:r>
              <a:endParaRPr lang="de-DE" sz="1100" dirty="0"/>
            </a:p>
          </p:txBody>
        </p:sp>
      </p:grpSp>
      <p:cxnSp>
        <p:nvCxnSpPr>
          <p:cNvPr id="87" name="Verbinder: gewinkelt 86">
            <a:extLst>
              <a:ext uri="{FF2B5EF4-FFF2-40B4-BE49-F238E27FC236}">
                <a16:creationId xmlns:a16="http://schemas.microsoft.com/office/drawing/2014/main" id="{73A60F2F-7E44-4010-8001-FACB058892B9}"/>
              </a:ext>
            </a:extLst>
          </p:cNvPr>
          <p:cNvCxnSpPr>
            <a:cxnSpLocks/>
            <a:stCxn id="70" idx="3"/>
            <a:endCxn id="82" idx="1"/>
          </p:cNvCxnSpPr>
          <p:nvPr/>
        </p:nvCxnSpPr>
        <p:spPr>
          <a:xfrm flipV="1">
            <a:off x="12602728" y="3426150"/>
            <a:ext cx="1080971" cy="17760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55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3">
            <a:extLst>
              <a:ext uri="{FF2B5EF4-FFF2-40B4-BE49-F238E27FC236}">
                <a16:creationId xmlns:a16="http://schemas.microsoft.com/office/drawing/2014/main" id="{4762169F-58AE-4BD5-9B99-E635300414C1}"/>
              </a:ext>
            </a:extLst>
          </p:cNvPr>
          <p:cNvSpPr txBox="1"/>
          <p:nvPr/>
        </p:nvSpPr>
        <p:spPr>
          <a:xfrm>
            <a:off x="675351" y="2883583"/>
            <a:ext cx="694151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 err="1"/>
              <a:t>timeConst</a:t>
            </a:r>
            <a:endParaRPr lang="de-DE" sz="11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0289756-56F0-4257-B9DB-2D9C892B4F2A}"/>
              </a:ext>
            </a:extLst>
          </p:cNvPr>
          <p:cNvSpPr/>
          <p:nvPr/>
        </p:nvSpPr>
        <p:spPr>
          <a:xfrm>
            <a:off x="1800331" y="1079880"/>
            <a:ext cx="8460000" cy="36000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744FB7D-4D46-4B08-A423-E8F4DFD503A8}"/>
              </a:ext>
            </a:extLst>
          </p:cNvPr>
          <p:cNvCxnSpPr>
            <a:cxnSpLocks/>
          </p:cNvCxnSpPr>
          <p:nvPr/>
        </p:nvCxnSpPr>
        <p:spPr>
          <a:xfrm>
            <a:off x="1440043" y="1966913"/>
            <a:ext cx="1075004" cy="3009"/>
          </a:xfrm>
          <a:prstGeom prst="straightConnector1">
            <a:avLst/>
          </a:prstGeom>
          <a:ln w="19050" cap="flat">
            <a:solidFill>
              <a:schemeClr val="tx1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262C1556-A3F6-4075-A5D7-ABB00A050D7A}"/>
              </a:ext>
            </a:extLst>
          </p:cNvPr>
          <p:cNvSpPr txBox="1"/>
          <p:nvPr/>
        </p:nvSpPr>
        <p:spPr>
          <a:xfrm>
            <a:off x="958364" y="1848932"/>
            <a:ext cx="408817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 err="1"/>
              <a:t>input</a:t>
            </a:r>
            <a:endParaRPr lang="de-DE" sz="1100" dirty="0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41CCF889-5796-4721-9FB6-7898EDD3C46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9009814" y="2155635"/>
            <a:ext cx="1760936" cy="4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75B1F42C-B0E9-4230-B4B9-9945CF16A1B2}"/>
              </a:ext>
            </a:extLst>
          </p:cNvPr>
          <p:cNvSpPr txBox="1"/>
          <p:nvPr/>
        </p:nvSpPr>
        <p:spPr>
          <a:xfrm>
            <a:off x="5719387" y="757920"/>
            <a:ext cx="621887" cy="257369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pPr algn="ctr"/>
            <a:r>
              <a:rPr lang="de-DE" sz="1200" b="1" dirty="0" err="1"/>
              <a:t>lowPass</a:t>
            </a:r>
            <a:endParaRPr lang="de-DE" sz="1200" b="1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4E93AE4-EF6D-49B5-9FB7-1FC2F15FC376}"/>
              </a:ext>
            </a:extLst>
          </p:cNvPr>
          <p:cNvSpPr txBox="1"/>
          <p:nvPr/>
        </p:nvSpPr>
        <p:spPr>
          <a:xfrm>
            <a:off x="10770750" y="2039588"/>
            <a:ext cx="389581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/>
              <a:t>(out)</a:t>
            </a:r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21312BC9-4E05-4385-B8D6-A36A70F1529E}"/>
              </a:ext>
            </a:extLst>
          </p:cNvPr>
          <p:cNvGrpSpPr/>
          <p:nvPr/>
        </p:nvGrpSpPr>
        <p:grpSpPr>
          <a:xfrm>
            <a:off x="2515047" y="1558524"/>
            <a:ext cx="1440001" cy="962053"/>
            <a:chOff x="3240330" y="1557827"/>
            <a:chExt cx="1440001" cy="962053"/>
          </a:xfrm>
        </p:grpSpPr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4287BAAB-5EFC-47EF-870A-4F3027075261}"/>
                </a:ext>
              </a:extLst>
            </p:cNvPr>
            <p:cNvSpPr/>
            <p:nvPr/>
          </p:nvSpPr>
          <p:spPr>
            <a:xfrm>
              <a:off x="3240331" y="179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B011528E-C017-4610-B086-ADBBBC29182F}"/>
                </a:ext>
              </a:extLst>
            </p:cNvPr>
            <p:cNvSpPr txBox="1"/>
            <p:nvPr/>
          </p:nvSpPr>
          <p:spPr>
            <a:xfrm>
              <a:off x="3240332" y="1861285"/>
              <a:ext cx="176381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1FACB77E-DD4D-4C47-9684-0EB0D45B1165}"/>
                </a:ext>
              </a:extLst>
            </p:cNvPr>
            <p:cNvSpPr txBox="1"/>
            <p:nvPr/>
          </p:nvSpPr>
          <p:spPr>
            <a:xfrm>
              <a:off x="3766345" y="1557827"/>
              <a:ext cx="387978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/>
                <a:t>b - a</a:t>
              </a: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09B8C90B-7080-40E4-97BD-2E615E04EE8D}"/>
                </a:ext>
              </a:extLst>
            </p:cNvPr>
            <p:cNvSpPr txBox="1"/>
            <p:nvPr/>
          </p:nvSpPr>
          <p:spPr>
            <a:xfrm>
              <a:off x="3240330" y="2210700"/>
              <a:ext cx="182793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F471EE81-3981-4F48-9FCA-8DFBB466350C}"/>
              </a:ext>
            </a:extLst>
          </p:cNvPr>
          <p:cNvGrpSpPr/>
          <p:nvPr/>
        </p:nvGrpSpPr>
        <p:grpSpPr>
          <a:xfrm>
            <a:off x="5036017" y="1558524"/>
            <a:ext cx="1440001" cy="962053"/>
            <a:chOff x="3240330" y="1557827"/>
            <a:chExt cx="1440001" cy="962053"/>
          </a:xfrm>
        </p:grpSpPr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543D137E-9AB4-44CE-8D45-1FAC28F93D6E}"/>
                </a:ext>
              </a:extLst>
            </p:cNvPr>
            <p:cNvSpPr/>
            <p:nvPr/>
          </p:nvSpPr>
          <p:spPr>
            <a:xfrm>
              <a:off x="3240331" y="179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A9BFA297-E855-45D4-8F6E-AF60FC8AC911}"/>
                </a:ext>
              </a:extLst>
            </p:cNvPr>
            <p:cNvSpPr txBox="1"/>
            <p:nvPr/>
          </p:nvSpPr>
          <p:spPr>
            <a:xfrm>
              <a:off x="3240332" y="1861285"/>
              <a:ext cx="176381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64F5EF60-4FC8-46AD-8F08-002DEA38C818}"/>
                </a:ext>
              </a:extLst>
            </p:cNvPr>
            <p:cNvSpPr txBox="1"/>
            <p:nvPr/>
          </p:nvSpPr>
          <p:spPr>
            <a:xfrm>
              <a:off x="3752719" y="1557827"/>
              <a:ext cx="415229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/>
                <a:t>a * b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DC32FD0B-E2AD-4081-94B3-D42426F99C4F}"/>
                </a:ext>
              </a:extLst>
            </p:cNvPr>
            <p:cNvSpPr txBox="1"/>
            <p:nvPr/>
          </p:nvSpPr>
          <p:spPr>
            <a:xfrm>
              <a:off x="3240330" y="2210700"/>
              <a:ext cx="182793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</p:grpSp>
      <p:cxnSp>
        <p:nvCxnSpPr>
          <p:cNvPr id="87" name="Verbinder: gewinkelt 86">
            <a:extLst>
              <a:ext uri="{FF2B5EF4-FFF2-40B4-BE49-F238E27FC236}">
                <a16:creationId xmlns:a16="http://schemas.microsoft.com/office/drawing/2014/main" id="{73A60F2F-7E44-4010-8001-FACB058892B9}"/>
              </a:ext>
            </a:extLst>
          </p:cNvPr>
          <p:cNvCxnSpPr>
            <a:cxnSpLocks/>
            <a:stCxn id="70" idx="3"/>
            <a:endCxn id="82" idx="1"/>
          </p:cNvCxnSpPr>
          <p:nvPr/>
        </p:nvCxnSpPr>
        <p:spPr>
          <a:xfrm flipV="1">
            <a:off x="3955048" y="1982972"/>
            <a:ext cx="1080971" cy="17760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F35A38C0-E2AD-45F4-B009-835C31503708}"/>
              </a:ext>
            </a:extLst>
          </p:cNvPr>
          <p:cNvGrpSpPr/>
          <p:nvPr/>
        </p:nvGrpSpPr>
        <p:grpSpPr>
          <a:xfrm>
            <a:off x="7556988" y="1550333"/>
            <a:ext cx="1440001" cy="962053"/>
            <a:chOff x="3240330" y="1557827"/>
            <a:chExt cx="1440001" cy="962053"/>
          </a:xfrm>
        </p:grpSpPr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2EC5FC4C-58F9-4562-8A1E-0E95D49176EF}"/>
                </a:ext>
              </a:extLst>
            </p:cNvPr>
            <p:cNvSpPr/>
            <p:nvPr/>
          </p:nvSpPr>
          <p:spPr>
            <a:xfrm>
              <a:off x="3240331" y="179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926D7FF7-F173-4D31-A4C9-962A12263186}"/>
                </a:ext>
              </a:extLst>
            </p:cNvPr>
            <p:cNvSpPr txBox="1"/>
            <p:nvPr/>
          </p:nvSpPr>
          <p:spPr>
            <a:xfrm>
              <a:off x="3240332" y="1861285"/>
              <a:ext cx="176381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E3422A03-34F6-4682-B4CE-823BB2F14F57}"/>
                </a:ext>
              </a:extLst>
            </p:cNvPr>
            <p:cNvSpPr txBox="1"/>
            <p:nvPr/>
          </p:nvSpPr>
          <p:spPr>
            <a:xfrm>
              <a:off x="3766345" y="1557827"/>
              <a:ext cx="387978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/>
                <a:t>b - a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E09CC0A7-6978-4191-8897-54F6AA5AB5A5}"/>
                </a:ext>
              </a:extLst>
            </p:cNvPr>
            <p:cNvSpPr txBox="1"/>
            <p:nvPr/>
          </p:nvSpPr>
          <p:spPr>
            <a:xfrm>
              <a:off x="3240330" y="2210700"/>
              <a:ext cx="182793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</p:grpSp>
      <p:cxnSp>
        <p:nvCxnSpPr>
          <p:cNvPr id="93" name="Verbinder: gewinkelt 92">
            <a:extLst>
              <a:ext uri="{FF2B5EF4-FFF2-40B4-BE49-F238E27FC236}">
                <a16:creationId xmlns:a16="http://schemas.microsoft.com/office/drawing/2014/main" id="{B3916A5A-5E23-4D69-9937-6411F6A3F0A7}"/>
              </a:ext>
            </a:extLst>
          </p:cNvPr>
          <p:cNvCxnSpPr>
            <a:cxnSpLocks/>
            <a:stCxn id="81" idx="3"/>
            <a:endCxn id="90" idx="1"/>
          </p:cNvCxnSpPr>
          <p:nvPr/>
        </p:nvCxnSpPr>
        <p:spPr>
          <a:xfrm flipV="1">
            <a:off x="6476018" y="1974781"/>
            <a:ext cx="1080972" cy="18579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F7129544-745B-4D99-A5A6-6DE9E532FD5D}"/>
              </a:ext>
            </a:extLst>
          </p:cNvPr>
          <p:cNvGrpSpPr/>
          <p:nvPr/>
        </p:nvGrpSpPr>
        <p:grpSpPr>
          <a:xfrm>
            <a:off x="7569814" y="2997828"/>
            <a:ext cx="1440000" cy="962053"/>
            <a:chOff x="3240331" y="1557827"/>
            <a:chExt cx="1440000" cy="962053"/>
          </a:xfrm>
        </p:grpSpPr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A07F5052-96CB-4AAB-A3B9-1F3A8DC4AB74}"/>
                </a:ext>
              </a:extLst>
            </p:cNvPr>
            <p:cNvSpPr/>
            <p:nvPr/>
          </p:nvSpPr>
          <p:spPr>
            <a:xfrm>
              <a:off x="3240331" y="1799880"/>
              <a:ext cx="1440000" cy="7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2EE0F9F6-9209-486B-9566-FB0BAB7723BD}"/>
                </a:ext>
              </a:extLst>
            </p:cNvPr>
            <p:cNvSpPr txBox="1"/>
            <p:nvPr/>
          </p:nvSpPr>
          <p:spPr>
            <a:xfrm>
              <a:off x="3649103" y="1557827"/>
              <a:ext cx="622465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/>
                <a:t>delay_1</a:t>
              </a:r>
            </a:p>
          </p:txBody>
        </p:sp>
      </p:grpSp>
      <p:cxnSp>
        <p:nvCxnSpPr>
          <p:cNvPr id="100" name="Verbinder: gewinkelt 99">
            <a:extLst>
              <a:ext uri="{FF2B5EF4-FFF2-40B4-BE49-F238E27FC236}">
                <a16:creationId xmlns:a16="http://schemas.microsoft.com/office/drawing/2014/main" id="{97130D33-C423-41C2-B1A5-450CA1903E92}"/>
              </a:ext>
            </a:extLst>
          </p:cNvPr>
          <p:cNvCxnSpPr>
            <a:cxnSpLocks/>
            <a:endCxn id="95" idx="3"/>
          </p:cNvCxnSpPr>
          <p:nvPr/>
        </p:nvCxnSpPr>
        <p:spPr>
          <a:xfrm rot="5400000">
            <a:off x="8556067" y="2606133"/>
            <a:ext cx="1447496" cy="540001"/>
          </a:xfrm>
          <a:prstGeom prst="bentConnector2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Verbinder: gewinkelt 100">
            <a:extLst>
              <a:ext uri="{FF2B5EF4-FFF2-40B4-BE49-F238E27FC236}">
                <a16:creationId xmlns:a16="http://schemas.microsoft.com/office/drawing/2014/main" id="{D2E7959A-107A-4B34-86EC-51AD469DB472}"/>
              </a:ext>
            </a:extLst>
          </p:cNvPr>
          <p:cNvCxnSpPr>
            <a:cxnSpLocks/>
            <a:stCxn id="95" idx="1"/>
            <a:endCxn id="76" idx="1"/>
          </p:cNvCxnSpPr>
          <p:nvPr/>
        </p:nvCxnSpPr>
        <p:spPr>
          <a:xfrm rot="10800000">
            <a:off x="2515048" y="2332387"/>
            <a:ext cx="5054767" cy="1267494"/>
          </a:xfrm>
          <a:prstGeom prst="bentConnector3">
            <a:avLst>
              <a:gd name="adj1" fmla="val 104522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>
            <a:extLst>
              <a:ext uri="{FF2B5EF4-FFF2-40B4-BE49-F238E27FC236}">
                <a16:creationId xmlns:a16="http://schemas.microsoft.com/office/drawing/2014/main" id="{E114C450-6384-4469-9930-A1EAD567219B}"/>
              </a:ext>
            </a:extLst>
          </p:cNvPr>
          <p:cNvSpPr/>
          <p:nvPr/>
        </p:nvSpPr>
        <p:spPr>
          <a:xfrm>
            <a:off x="2208472" y="2931105"/>
            <a:ext cx="180000" cy="133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CA392962-724A-4360-A511-C928C29EE407}"/>
              </a:ext>
            </a:extLst>
          </p:cNvPr>
          <p:cNvCxnSpPr>
            <a:cxnSpLocks/>
            <a:stCxn id="74" idx="3"/>
            <a:endCxn id="86" idx="1"/>
          </p:cNvCxnSpPr>
          <p:nvPr/>
        </p:nvCxnSpPr>
        <p:spPr>
          <a:xfrm flipV="1">
            <a:off x="1369502" y="2332387"/>
            <a:ext cx="3666515" cy="672186"/>
          </a:xfrm>
          <a:prstGeom prst="bentConnector3">
            <a:avLst>
              <a:gd name="adj1" fmla="val 85344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Verbinder: gewinkelt 104">
            <a:extLst>
              <a:ext uri="{FF2B5EF4-FFF2-40B4-BE49-F238E27FC236}">
                <a16:creationId xmlns:a16="http://schemas.microsoft.com/office/drawing/2014/main" id="{2626C9C0-A291-4113-A9ED-EC8FD7760A6D}"/>
              </a:ext>
            </a:extLst>
          </p:cNvPr>
          <p:cNvCxnSpPr>
            <a:cxnSpLocks/>
            <a:endCxn id="92" idx="1"/>
          </p:cNvCxnSpPr>
          <p:nvPr/>
        </p:nvCxnSpPr>
        <p:spPr>
          <a:xfrm rot="5400000" flipH="1" flipV="1">
            <a:off x="6648905" y="2691798"/>
            <a:ext cx="1275685" cy="540482"/>
          </a:xfrm>
          <a:prstGeom prst="bentConnector2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52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Verbinder: gewinkelt 104">
            <a:extLst>
              <a:ext uri="{FF2B5EF4-FFF2-40B4-BE49-F238E27FC236}">
                <a16:creationId xmlns:a16="http://schemas.microsoft.com/office/drawing/2014/main" id="{2626C9C0-A291-4113-A9ED-EC8FD7760A6D}"/>
              </a:ext>
            </a:extLst>
          </p:cNvPr>
          <p:cNvCxnSpPr>
            <a:cxnSpLocks/>
            <a:stCxn id="95" idx="1"/>
            <a:endCxn id="49" idx="1"/>
          </p:cNvCxnSpPr>
          <p:nvPr/>
        </p:nvCxnSpPr>
        <p:spPr>
          <a:xfrm rot="10800000">
            <a:off x="2523676" y="1621659"/>
            <a:ext cx="12825" cy="1978222"/>
          </a:xfrm>
          <a:prstGeom prst="bentConnector3">
            <a:avLst>
              <a:gd name="adj1" fmla="val 2994097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0F8CD8F5-CEA5-481E-AFB0-E7D178BA8F3D}"/>
              </a:ext>
            </a:extLst>
          </p:cNvPr>
          <p:cNvSpPr/>
          <p:nvPr/>
        </p:nvSpPr>
        <p:spPr>
          <a:xfrm>
            <a:off x="2055706" y="1913037"/>
            <a:ext cx="284625" cy="555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744FB7D-4D46-4B08-A423-E8F4DFD503A8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1260331" y="2347866"/>
            <a:ext cx="1263344" cy="0"/>
          </a:xfrm>
          <a:prstGeom prst="straightConnector1">
            <a:avLst/>
          </a:prstGeom>
          <a:ln w="19050" cap="flat">
            <a:solidFill>
              <a:schemeClr val="tx1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41CCF889-5796-4721-9FB6-7898EDD3C46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951341" y="1684351"/>
            <a:ext cx="1760936" cy="4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34E93AE4-EF6D-49B5-9FB7-1FC2F15FC376}"/>
              </a:ext>
            </a:extLst>
          </p:cNvPr>
          <p:cNvSpPr txBox="1"/>
          <p:nvPr/>
        </p:nvSpPr>
        <p:spPr>
          <a:xfrm>
            <a:off x="5712277" y="1568304"/>
            <a:ext cx="389581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/>
              <a:t>(out)</a:t>
            </a:r>
          </a:p>
        </p:txBody>
      </p: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F7129544-745B-4D99-A5A6-6DE9E532FD5D}"/>
              </a:ext>
            </a:extLst>
          </p:cNvPr>
          <p:cNvGrpSpPr/>
          <p:nvPr/>
        </p:nvGrpSpPr>
        <p:grpSpPr>
          <a:xfrm>
            <a:off x="2536500" y="2997828"/>
            <a:ext cx="1440000" cy="962053"/>
            <a:chOff x="3240331" y="1557827"/>
            <a:chExt cx="1440000" cy="962053"/>
          </a:xfrm>
        </p:grpSpPr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A07F5052-96CB-4AAB-A3B9-1F3A8DC4AB74}"/>
                </a:ext>
              </a:extLst>
            </p:cNvPr>
            <p:cNvSpPr/>
            <p:nvPr/>
          </p:nvSpPr>
          <p:spPr>
            <a:xfrm>
              <a:off x="3240331" y="1799880"/>
              <a:ext cx="1440000" cy="72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2EE0F9F6-9209-486B-9566-FB0BAB7723BD}"/>
                </a:ext>
              </a:extLst>
            </p:cNvPr>
            <p:cNvSpPr txBox="1"/>
            <p:nvPr/>
          </p:nvSpPr>
          <p:spPr>
            <a:xfrm>
              <a:off x="3649103" y="1557827"/>
              <a:ext cx="622465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/>
                <a:t>delay_1</a:t>
              </a: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F1899CEE-EDC8-45D5-B903-53FE448E8C55}"/>
              </a:ext>
            </a:extLst>
          </p:cNvPr>
          <p:cNvGrpSpPr/>
          <p:nvPr/>
        </p:nvGrpSpPr>
        <p:grpSpPr>
          <a:xfrm>
            <a:off x="2523674" y="1202071"/>
            <a:ext cx="1440000" cy="1313326"/>
            <a:chOff x="6120331" y="2817250"/>
            <a:chExt cx="1440000" cy="1313326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0E350741-A9DF-44C0-8C97-EB7D33BF2B01}"/>
                </a:ext>
              </a:extLst>
            </p:cNvPr>
            <p:cNvSpPr/>
            <p:nvPr/>
          </p:nvSpPr>
          <p:spPr>
            <a:xfrm>
              <a:off x="6120331" y="3059303"/>
              <a:ext cx="1440000" cy="107127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1463F4B1-C021-4CA2-B148-562D2BEB1B72}"/>
                </a:ext>
              </a:extLst>
            </p:cNvPr>
            <p:cNvSpPr txBox="1"/>
            <p:nvPr/>
          </p:nvSpPr>
          <p:spPr>
            <a:xfrm>
              <a:off x="6120332" y="3115848"/>
              <a:ext cx="394389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state</a:t>
              </a:r>
              <a:endParaRPr lang="de-DE" sz="1100" dirty="0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4366400D-4CF5-4167-9706-8EA0ED926C3D}"/>
                </a:ext>
              </a:extLst>
            </p:cNvPr>
            <p:cNvSpPr txBox="1"/>
            <p:nvPr/>
          </p:nvSpPr>
          <p:spPr>
            <a:xfrm>
              <a:off x="6276084" y="2817250"/>
              <a:ext cx="1128501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/>
                <a:t>block </a:t>
              </a:r>
              <a:r>
                <a:rPr lang="de-DE" sz="1200" b="1" dirty="0" err="1"/>
                <a:t>with</a:t>
              </a:r>
              <a:r>
                <a:rPr lang="de-DE" sz="1200" b="1" dirty="0"/>
                <a:t> </a:t>
              </a:r>
              <a:r>
                <a:rPr lang="de-DE" sz="1200" b="1" dirty="0" err="1"/>
                <a:t>state</a:t>
              </a:r>
              <a:endParaRPr lang="de-DE" sz="1200" b="1" dirty="0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928711B3-4FAA-47A7-9894-9F5C26D18F28}"/>
                </a:ext>
              </a:extLst>
            </p:cNvPr>
            <p:cNvSpPr txBox="1"/>
            <p:nvPr/>
          </p:nvSpPr>
          <p:spPr>
            <a:xfrm>
              <a:off x="6120332" y="3478891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07CBD884-115C-462C-A04F-95EB1230768B}"/>
                </a:ext>
              </a:extLst>
            </p:cNvPr>
            <p:cNvSpPr txBox="1"/>
            <p:nvPr/>
          </p:nvSpPr>
          <p:spPr>
            <a:xfrm>
              <a:off x="6120332" y="3842055"/>
              <a:ext cx="766286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/>
                <a:t>param_1..n</a:t>
              </a:r>
            </a:p>
          </p:txBody>
        </p:sp>
      </p:grp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0BFA079D-C3F0-4B2A-9E29-17F30494E69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1260331" y="1984702"/>
            <a:ext cx="1263344" cy="0"/>
          </a:xfrm>
          <a:prstGeom prst="straightConnector1">
            <a:avLst/>
          </a:prstGeom>
          <a:ln w="19050" cap="flat">
            <a:solidFill>
              <a:schemeClr val="tx1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3CDD5489-A33C-4462-A126-83F5D9EDCAA8}"/>
              </a:ext>
            </a:extLst>
          </p:cNvPr>
          <p:cNvSpPr txBox="1"/>
          <p:nvPr/>
        </p:nvSpPr>
        <p:spPr>
          <a:xfrm>
            <a:off x="4320331" y="2668831"/>
            <a:ext cx="394389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 err="1"/>
              <a:t>state</a:t>
            </a:r>
            <a:endParaRPr lang="de-DE" sz="1100" dirty="0"/>
          </a:p>
        </p:txBody>
      </p:sp>
      <p:cxnSp>
        <p:nvCxnSpPr>
          <p:cNvPr id="100" name="Verbinder: gewinkelt 99">
            <a:extLst>
              <a:ext uri="{FF2B5EF4-FFF2-40B4-BE49-F238E27FC236}">
                <a16:creationId xmlns:a16="http://schemas.microsoft.com/office/drawing/2014/main" id="{97130D33-C423-41C2-B1A5-450CA1903E92}"/>
              </a:ext>
            </a:extLst>
          </p:cNvPr>
          <p:cNvCxnSpPr>
            <a:cxnSpLocks/>
            <a:stCxn id="48" idx="3"/>
            <a:endCxn id="95" idx="3"/>
          </p:cNvCxnSpPr>
          <p:nvPr/>
        </p:nvCxnSpPr>
        <p:spPr>
          <a:xfrm>
            <a:off x="3963674" y="1979761"/>
            <a:ext cx="12826" cy="1620120"/>
          </a:xfrm>
          <a:prstGeom prst="bentConnector3">
            <a:avLst>
              <a:gd name="adj1" fmla="val 2798363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71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744FB7D-4D46-4B08-A423-E8F4DFD503A8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1260331" y="2347866"/>
            <a:ext cx="1263344" cy="0"/>
          </a:xfrm>
          <a:prstGeom prst="straightConnector1">
            <a:avLst/>
          </a:prstGeom>
          <a:ln w="19050" cap="flat">
            <a:solidFill>
              <a:schemeClr val="tx1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41CCF889-5796-4721-9FB6-7898EDD3C46A}"/>
              </a:ext>
            </a:extLst>
          </p:cNvPr>
          <p:cNvCxnSpPr>
            <a:cxnSpLocks/>
          </p:cNvCxnSpPr>
          <p:nvPr/>
        </p:nvCxnSpPr>
        <p:spPr>
          <a:xfrm>
            <a:off x="3951341" y="1684351"/>
            <a:ext cx="1268990" cy="4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34E93AE4-EF6D-49B5-9FB7-1FC2F15FC376}"/>
              </a:ext>
            </a:extLst>
          </p:cNvPr>
          <p:cNvSpPr txBox="1"/>
          <p:nvPr/>
        </p:nvSpPr>
        <p:spPr>
          <a:xfrm>
            <a:off x="5220332" y="1568304"/>
            <a:ext cx="389581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/>
              <a:t>(out)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F1899CEE-EDC8-45D5-B903-53FE448E8C55}"/>
              </a:ext>
            </a:extLst>
          </p:cNvPr>
          <p:cNvGrpSpPr/>
          <p:nvPr/>
        </p:nvGrpSpPr>
        <p:grpSpPr>
          <a:xfrm>
            <a:off x="2523674" y="1202071"/>
            <a:ext cx="1440000" cy="1313326"/>
            <a:chOff x="6120331" y="2817250"/>
            <a:chExt cx="1440000" cy="1313326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0E350741-A9DF-44C0-8C97-EB7D33BF2B01}"/>
                </a:ext>
              </a:extLst>
            </p:cNvPr>
            <p:cNvSpPr/>
            <p:nvPr/>
          </p:nvSpPr>
          <p:spPr>
            <a:xfrm>
              <a:off x="6120331" y="3059303"/>
              <a:ext cx="1440000" cy="107127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1463F4B1-C021-4CA2-B148-562D2BEB1B72}"/>
                </a:ext>
              </a:extLst>
            </p:cNvPr>
            <p:cNvSpPr txBox="1"/>
            <p:nvPr/>
          </p:nvSpPr>
          <p:spPr>
            <a:xfrm>
              <a:off x="6120332" y="3115848"/>
              <a:ext cx="394389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state</a:t>
              </a:r>
              <a:endParaRPr lang="de-DE" sz="1100" dirty="0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4366400D-4CF5-4167-9706-8EA0ED926C3D}"/>
                </a:ext>
              </a:extLst>
            </p:cNvPr>
            <p:cNvSpPr txBox="1"/>
            <p:nvPr/>
          </p:nvSpPr>
          <p:spPr>
            <a:xfrm>
              <a:off x="6276084" y="2817250"/>
              <a:ext cx="1128501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/>
                <a:t>block </a:t>
              </a:r>
              <a:r>
                <a:rPr lang="de-DE" sz="1200" b="1" dirty="0" err="1"/>
                <a:t>with</a:t>
              </a:r>
              <a:r>
                <a:rPr lang="de-DE" sz="1200" b="1" dirty="0"/>
                <a:t> </a:t>
              </a:r>
              <a:r>
                <a:rPr lang="de-DE" sz="1200" b="1" dirty="0" err="1"/>
                <a:t>state</a:t>
              </a:r>
              <a:endParaRPr lang="de-DE" sz="1200" b="1" dirty="0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928711B3-4FAA-47A7-9894-9F5C26D18F28}"/>
                </a:ext>
              </a:extLst>
            </p:cNvPr>
            <p:cNvSpPr txBox="1"/>
            <p:nvPr/>
          </p:nvSpPr>
          <p:spPr>
            <a:xfrm>
              <a:off x="6120332" y="3478891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07CBD884-115C-462C-A04F-95EB1230768B}"/>
                </a:ext>
              </a:extLst>
            </p:cNvPr>
            <p:cNvSpPr txBox="1"/>
            <p:nvPr/>
          </p:nvSpPr>
          <p:spPr>
            <a:xfrm>
              <a:off x="6120332" y="3842055"/>
              <a:ext cx="766286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/>
                <a:t>param_1..n</a:t>
              </a:r>
            </a:p>
          </p:txBody>
        </p:sp>
      </p:grp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0BFA079D-C3F0-4B2A-9E29-17F30494E69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1260331" y="1984702"/>
            <a:ext cx="1263344" cy="0"/>
          </a:xfrm>
          <a:prstGeom prst="straightConnector1">
            <a:avLst/>
          </a:prstGeom>
          <a:ln w="19050" cap="flat">
            <a:solidFill>
              <a:schemeClr val="tx1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EA72463-0724-4C73-8BFE-FA15232DB813}"/>
              </a:ext>
            </a:extLst>
          </p:cNvPr>
          <p:cNvCxnSpPr>
            <a:cxnSpLocks/>
          </p:cNvCxnSpPr>
          <p:nvPr/>
        </p:nvCxnSpPr>
        <p:spPr>
          <a:xfrm>
            <a:off x="3951341" y="2215921"/>
            <a:ext cx="1268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A634931-8B5E-4D67-81C7-13BB213224C1}"/>
              </a:ext>
            </a:extLst>
          </p:cNvPr>
          <p:cNvSpPr txBox="1"/>
          <p:nvPr/>
        </p:nvSpPr>
        <p:spPr>
          <a:xfrm>
            <a:off x="5220331" y="2105886"/>
            <a:ext cx="394389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 err="1"/>
              <a:t>state</a:t>
            </a:r>
            <a:endParaRPr lang="de-DE" sz="1100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D2AFCAD-DC24-4441-B5A9-07793B2D982D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1260330" y="1621659"/>
            <a:ext cx="1263345" cy="0"/>
          </a:xfrm>
          <a:prstGeom prst="straightConnector1">
            <a:avLst/>
          </a:prstGeom>
          <a:ln w="19050" cap="flat">
            <a:solidFill>
              <a:schemeClr val="tx1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87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A0289756-56F0-4257-B9DB-2D9C892B4F2A}"/>
              </a:ext>
            </a:extLst>
          </p:cNvPr>
          <p:cNvSpPr/>
          <p:nvPr/>
        </p:nvSpPr>
        <p:spPr>
          <a:xfrm>
            <a:off x="1800331" y="1079881"/>
            <a:ext cx="6480000" cy="46789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12616AF-3B15-4044-821F-3362FF98A7D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340329" y="1976875"/>
            <a:ext cx="900003" cy="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1AB43CD-8A0A-46BA-B5B8-34D071CBD4B4}"/>
              </a:ext>
            </a:extLst>
          </p:cNvPr>
          <p:cNvCxnSpPr>
            <a:cxnSpLocks/>
            <a:stCxn id="11" idx="3"/>
            <a:endCxn id="66" idx="1"/>
          </p:cNvCxnSpPr>
          <p:nvPr/>
        </p:nvCxnSpPr>
        <p:spPr>
          <a:xfrm>
            <a:off x="3006581" y="2331690"/>
            <a:ext cx="2337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CA18DB35-6FF7-45C5-8D81-1704AC7F3931}"/>
              </a:ext>
            </a:extLst>
          </p:cNvPr>
          <p:cNvSpPr txBox="1"/>
          <p:nvPr/>
        </p:nvSpPr>
        <p:spPr>
          <a:xfrm>
            <a:off x="2580132" y="2226088"/>
            <a:ext cx="426449" cy="21120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900" dirty="0"/>
              <a:t>8000.0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744FB7D-4D46-4B08-A423-E8F4DFD503A8}"/>
              </a:ext>
            </a:extLst>
          </p:cNvPr>
          <p:cNvCxnSpPr>
            <a:cxnSpLocks/>
          </p:cNvCxnSpPr>
          <p:nvPr/>
        </p:nvCxnSpPr>
        <p:spPr>
          <a:xfrm>
            <a:off x="1440330" y="1976872"/>
            <a:ext cx="899998" cy="543"/>
          </a:xfrm>
          <a:prstGeom prst="straightConnector1">
            <a:avLst/>
          </a:prstGeom>
          <a:ln w="19050" cap="flat">
            <a:solidFill>
              <a:schemeClr val="tx1"/>
            </a:solidFill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262C1556-A3F6-4075-A5D7-ABB00A050D7A}"/>
              </a:ext>
            </a:extLst>
          </p:cNvPr>
          <p:cNvSpPr txBox="1"/>
          <p:nvPr/>
        </p:nvSpPr>
        <p:spPr>
          <a:xfrm>
            <a:off x="924012" y="1855882"/>
            <a:ext cx="408817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 err="1"/>
              <a:t>input</a:t>
            </a:r>
            <a:endParaRPr lang="de-DE" sz="1100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80A16E3-E983-45EB-AB8C-3CEEF2D2B4DA}"/>
              </a:ext>
            </a:extLst>
          </p:cNvPr>
          <p:cNvCxnSpPr>
            <a:cxnSpLocks/>
            <a:stCxn id="20" idx="3"/>
            <a:endCxn id="67" idx="1"/>
          </p:cNvCxnSpPr>
          <p:nvPr/>
        </p:nvCxnSpPr>
        <p:spPr>
          <a:xfrm>
            <a:off x="3003554" y="3771689"/>
            <a:ext cx="236775" cy="3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72EF9F16-3BEB-41F2-BEBB-33F2ED35CBD2}"/>
              </a:ext>
            </a:extLst>
          </p:cNvPr>
          <p:cNvSpPr txBox="1"/>
          <p:nvPr/>
        </p:nvSpPr>
        <p:spPr>
          <a:xfrm>
            <a:off x="2577105" y="3666087"/>
            <a:ext cx="426449" cy="21120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900" dirty="0"/>
              <a:t>8000.0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D0A1946F-F14D-4545-8DEC-05C001FDB7D7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H="1">
            <a:off x="1980059" y="2157142"/>
            <a:ext cx="1440542" cy="1080003"/>
          </a:xfrm>
          <a:prstGeom prst="bentConnector2">
            <a:avLst/>
          </a:prstGeom>
          <a:ln w="19050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FF8CC264-5996-4F9B-A6D7-81168632CA2B}"/>
              </a:ext>
            </a:extLst>
          </p:cNvPr>
          <p:cNvGrpSpPr/>
          <p:nvPr/>
        </p:nvGrpSpPr>
        <p:grpSpPr>
          <a:xfrm>
            <a:off x="3240331" y="4437827"/>
            <a:ext cx="1440000" cy="602053"/>
            <a:chOff x="3240331" y="4437827"/>
            <a:chExt cx="1440000" cy="602053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9B4C003B-908E-4BF5-ACB8-2803BD542F5D}"/>
                </a:ext>
              </a:extLst>
            </p:cNvPr>
            <p:cNvSpPr/>
            <p:nvPr/>
          </p:nvSpPr>
          <p:spPr>
            <a:xfrm>
              <a:off x="3240331" y="4679880"/>
              <a:ext cx="1440000" cy="36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26259984-08FA-4C81-8FD1-3F0483408450}"/>
                </a:ext>
              </a:extLst>
            </p:cNvPr>
            <p:cNvSpPr txBox="1"/>
            <p:nvPr/>
          </p:nvSpPr>
          <p:spPr>
            <a:xfrm>
              <a:off x="3240331" y="4739432"/>
              <a:ext cx="573926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samples</a:t>
              </a:r>
              <a:endParaRPr lang="de-DE" sz="1100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F585BD6B-43D0-47D7-891C-197F0BA57AA3}"/>
                </a:ext>
              </a:extLst>
            </p:cNvPr>
            <p:cNvSpPr txBox="1"/>
            <p:nvPr/>
          </p:nvSpPr>
          <p:spPr>
            <a:xfrm>
              <a:off x="3637557" y="4437827"/>
              <a:ext cx="603549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>
              <a:defPPr>
                <a:defRPr lang="de-DE"/>
              </a:defPPr>
              <a:lvl1pPr algn="ctr">
                <a:defRPr sz="1200" b="1"/>
              </a:lvl1pPr>
            </a:lstStyle>
            <a:p>
              <a:r>
                <a:rPr lang="de-DE" dirty="0" err="1"/>
                <a:t>counter</a:t>
              </a:r>
              <a:endParaRPr lang="de-DE" dirty="0"/>
            </a:p>
          </p:txBody>
        </p:sp>
      </p:grp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C675EF59-6BB0-49E9-BBA0-0C4F7EA1A280}"/>
              </a:ext>
            </a:extLst>
          </p:cNvPr>
          <p:cNvCxnSpPr>
            <a:cxnSpLocks/>
            <a:stCxn id="42" idx="3"/>
            <a:endCxn id="39" idx="1"/>
          </p:cNvCxnSpPr>
          <p:nvPr/>
        </p:nvCxnSpPr>
        <p:spPr>
          <a:xfrm>
            <a:off x="3006580" y="4859880"/>
            <a:ext cx="233751" cy="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84444DCF-C62D-4397-9B38-8208F6D67410}"/>
              </a:ext>
            </a:extLst>
          </p:cNvPr>
          <p:cNvSpPr txBox="1"/>
          <p:nvPr/>
        </p:nvSpPr>
        <p:spPr>
          <a:xfrm>
            <a:off x="2782109" y="4754278"/>
            <a:ext cx="224471" cy="211203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900" dirty="0"/>
              <a:t>10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B7B5AE8-BAA3-48C9-A334-85027489CE01}"/>
              </a:ext>
            </a:extLst>
          </p:cNvPr>
          <p:cNvCxnSpPr>
            <a:cxnSpLocks/>
            <a:stCxn id="15" idx="3"/>
            <a:endCxn id="51" idx="1"/>
          </p:cNvCxnSpPr>
          <p:nvPr/>
        </p:nvCxnSpPr>
        <p:spPr>
          <a:xfrm>
            <a:off x="4680331" y="3599880"/>
            <a:ext cx="144000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FFD6BFE5-6418-4B1F-B90C-E3E270479D4B}"/>
              </a:ext>
            </a:extLst>
          </p:cNvPr>
          <p:cNvGrpSpPr/>
          <p:nvPr/>
        </p:nvGrpSpPr>
        <p:grpSpPr>
          <a:xfrm>
            <a:off x="6120331" y="2817250"/>
            <a:ext cx="1440000" cy="1313326"/>
            <a:chOff x="6120331" y="2817250"/>
            <a:chExt cx="1440000" cy="1313326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CD61A1B-EC03-4BC6-BE8B-02A4F3849625}"/>
                </a:ext>
              </a:extLst>
            </p:cNvPr>
            <p:cNvSpPr/>
            <p:nvPr/>
          </p:nvSpPr>
          <p:spPr>
            <a:xfrm>
              <a:off x="6120331" y="3059303"/>
              <a:ext cx="1440000" cy="107127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54285E1-3048-4875-A008-18D8F7566451}"/>
                </a:ext>
              </a:extLst>
            </p:cNvPr>
            <p:cNvSpPr txBox="1"/>
            <p:nvPr/>
          </p:nvSpPr>
          <p:spPr>
            <a:xfrm>
              <a:off x="6120332" y="3115848"/>
              <a:ext cx="490569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inputA</a:t>
              </a:r>
              <a:endParaRPr lang="de-DE" sz="1100" dirty="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359D8A63-3101-4B6E-A53F-FE4568BEEE5C}"/>
                </a:ext>
              </a:extLst>
            </p:cNvPr>
            <p:cNvSpPr txBox="1"/>
            <p:nvPr/>
          </p:nvSpPr>
          <p:spPr>
            <a:xfrm>
              <a:off x="6668784" y="2817250"/>
              <a:ext cx="343094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/>
                <a:t>mix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CE6BB37B-BC30-4B91-80F0-72505AC8A7A9}"/>
                </a:ext>
              </a:extLst>
            </p:cNvPr>
            <p:cNvSpPr txBox="1"/>
            <p:nvPr/>
          </p:nvSpPr>
          <p:spPr>
            <a:xfrm>
              <a:off x="6120332" y="3478891"/>
              <a:ext cx="485761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inputB</a:t>
              </a:r>
              <a:endParaRPr lang="de-DE" sz="1100" dirty="0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1AA13C96-DA95-442D-A1F6-4A4F7485B3AC}"/>
                </a:ext>
              </a:extLst>
            </p:cNvPr>
            <p:cNvSpPr txBox="1"/>
            <p:nvPr/>
          </p:nvSpPr>
          <p:spPr>
            <a:xfrm>
              <a:off x="6120332" y="3842055"/>
              <a:ext cx="546675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abRatio</a:t>
              </a:r>
              <a:endParaRPr lang="de-DE" sz="1100" dirty="0"/>
            </a:p>
          </p:txBody>
        </p:sp>
      </p:grp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E261E7F9-A5F5-4B84-A631-335DB0506E93}"/>
              </a:ext>
            </a:extLst>
          </p:cNvPr>
          <p:cNvCxnSpPr>
            <a:cxnSpLocks/>
            <a:stCxn id="38" idx="3"/>
            <a:endCxn id="53" idx="1"/>
          </p:cNvCxnSpPr>
          <p:nvPr/>
        </p:nvCxnSpPr>
        <p:spPr>
          <a:xfrm flipV="1">
            <a:off x="4680331" y="3963045"/>
            <a:ext cx="1440001" cy="89683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504F5569-CAE0-4D51-85DD-681CCD983651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>
            <a:off x="4680331" y="2159880"/>
            <a:ext cx="1440001" cy="10769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41CCF889-5796-4721-9FB6-7898EDD3C46A}"/>
              </a:ext>
            </a:extLst>
          </p:cNvPr>
          <p:cNvCxnSpPr>
            <a:cxnSpLocks/>
          </p:cNvCxnSpPr>
          <p:nvPr/>
        </p:nvCxnSpPr>
        <p:spPr>
          <a:xfrm>
            <a:off x="7560330" y="3594938"/>
            <a:ext cx="1080001" cy="4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AF14C970-0F83-4EDC-B0BF-2022A7CB1A28}"/>
              </a:ext>
            </a:extLst>
          </p:cNvPr>
          <p:cNvGrpSpPr/>
          <p:nvPr/>
        </p:nvGrpSpPr>
        <p:grpSpPr>
          <a:xfrm>
            <a:off x="3240330" y="1557827"/>
            <a:ext cx="1440001" cy="962053"/>
            <a:chOff x="3240330" y="1557827"/>
            <a:chExt cx="1440001" cy="962053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EABC0166-CCFE-45F5-A572-BA71CA4AC7AA}"/>
                </a:ext>
              </a:extLst>
            </p:cNvPr>
            <p:cNvSpPr/>
            <p:nvPr/>
          </p:nvSpPr>
          <p:spPr>
            <a:xfrm>
              <a:off x="3240331" y="179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7792323A-2C39-477F-B727-B3A32B620F4F}"/>
                </a:ext>
              </a:extLst>
            </p:cNvPr>
            <p:cNvSpPr txBox="1"/>
            <p:nvPr/>
          </p:nvSpPr>
          <p:spPr>
            <a:xfrm>
              <a:off x="3240332" y="1856425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556A1E1-4E12-4CCC-8DFE-1DBD02677F9B}"/>
                </a:ext>
              </a:extLst>
            </p:cNvPr>
            <p:cNvSpPr txBox="1"/>
            <p:nvPr/>
          </p:nvSpPr>
          <p:spPr>
            <a:xfrm>
              <a:off x="3628388" y="1557827"/>
              <a:ext cx="663887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pPr algn="ctr"/>
              <a:r>
                <a:rPr lang="de-DE" sz="1200" b="1" dirty="0" err="1"/>
                <a:t>highPass</a:t>
              </a:r>
              <a:endParaRPr lang="de-DE" sz="1200" b="1" dirty="0"/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42C599B8-2F9B-4FDF-95A7-681082023B5D}"/>
                </a:ext>
              </a:extLst>
            </p:cNvPr>
            <p:cNvSpPr txBox="1"/>
            <p:nvPr/>
          </p:nvSpPr>
          <p:spPr>
            <a:xfrm>
              <a:off x="3240330" y="2210700"/>
              <a:ext cx="27576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frq</a:t>
              </a:r>
              <a:endParaRPr lang="de-DE" sz="1100" dirty="0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F2CFAF70-375F-4E26-BAA7-FE6A91A2A7EB}"/>
              </a:ext>
            </a:extLst>
          </p:cNvPr>
          <p:cNvGrpSpPr/>
          <p:nvPr/>
        </p:nvGrpSpPr>
        <p:grpSpPr>
          <a:xfrm>
            <a:off x="3240329" y="2997827"/>
            <a:ext cx="1440002" cy="962053"/>
            <a:chOff x="3240329" y="2997827"/>
            <a:chExt cx="1440002" cy="962053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B36914A0-107C-4C11-97A8-08F2D87F144A}"/>
                </a:ext>
              </a:extLst>
            </p:cNvPr>
            <p:cNvSpPr/>
            <p:nvPr/>
          </p:nvSpPr>
          <p:spPr>
            <a:xfrm>
              <a:off x="3240331" y="3239880"/>
              <a:ext cx="1440000" cy="72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408AC06-CDB7-4551-85B4-15A77054EF1F}"/>
                </a:ext>
              </a:extLst>
            </p:cNvPr>
            <p:cNvSpPr txBox="1"/>
            <p:nvPr/>
          </p:nvSpPr>
          <p:spPr>
            <a:xfrm>
              <a:off x="3240332" y="3296425"/>
              <a:ext cx="40881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input</a:t>
              </a:r>
              <a:endParaRPr lang="de-DE" sz="1100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6E644A42-C4CC-4590-AC74-A8953C1E0A18}"/>
                </a:ext>
              </a:extLst>
            </p:cNvPr>
            <p:cNvSpPr txBox="1"/>
            <p:nvPr/>
          </p:nvSpPr>
          <p:spPr>
            <a:xfrm>
              <a:off x="3628385" y="2997827"/>
              <a:ext cx="621888" cy="257369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>
              <a:defPPr>
                <a:defRPr lang="de-DE"/>
              </a:defPPr>
              <a:lvl1pPr algn="ctr">
                <a:defRPr sz="1200" b="1"/>
              </a:lvl1pPr>
            </a:lstStyle>
            <a:p>
              <a:r>
                <a:rPr lang="de-DE" dirty="0" err="1"/>
                <a:t>lowPass</a:t>
              </a:r>
              <a:endParaRPr lang="de-DE" dirty="0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8F4609D8-33E0-42C3-9C05-7B3646488575}"/>
                </a:ext>
              </a:extLst>
            </p:cNvPr>
            <p:cNvSpPr txBox="1"/>
            <p:nvPr/>
          </p:nvSpPr>
          <p:spPr>
            <a:xfrm>
              <a:off x="3240329" y="3653707"/>
              <a:ext cx="275767" cy="241980"/>
            </a:xfrm>
            <a:prstGeom prst="rect">
              <a:avLst/>
            </a:prstGeom>
            <a:noFill/>
          </p:spPr>
          <p:txBody>
            <a:bodyPr wrap="none" lIns="54000" tIns="36000" rIns="54000" bIns="36000" rtlCol="0">
              <a:spAutoFit/>
            </a:bodyPr>
            <a:lstStyle/>
            <a:p>
              <a:r>
                <a:rPr lang="de-DE" sz="1100" dirty="0" err="1"/>
                <a:t>frq</a:t>
              </a:r>
              <a:endParaRPr lang="de-DE" sz="1100" dirty="0"/>
            </a:p>
          </p:txBody>
        </p:sp>
      </p:grpSp>
      <p:sp>
        <p:nvSpPr>
          <p:cNvPr id="72" name="Textfeld 71">
            <a:extLst>
              <a:ext uri="{FF2B5EF4-FFF2-40B4-BE49-F238E27FC236}">
                <a16:creationId xmlns:a16="http://schemas.microsoft.com/office/drawing/2014/main" id="{75B1F42C-B0E9-4230-B4B9-9945CF16A1B2}"/>
              </a:ext>
            </a:extLst>
          </p:cNvPr>
          <p:cNvSpPr txBox="1"/>
          <p:nvPr/>
        </p:nvSpPr>
        <p:spPr>
          <a:xfrm>
            <a:off x="4778407" y="822512"/>
            <a:ext cx="523848" cy="257369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pPr algn="ctr"/>
            <a:r>
              <a:rPr lang="de-DE" sz="1200" b="1" dirty="0" err="1"/>
              <a:t>strobo</a:t>
            </a:r>
            <a:endParaRPr lang="de-DE" sz="1200" b="1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4E93AE4-EF6D-49B5-9FB7-1FC2F15FC376}"/>
              </a:ext>
            </a:extLst>
          </p:cNvPr>
          <p:cNvSpPr txBox="1"/>
          <p:nvPr/>
        </p:nvSpPr>
        <p:spPr>
          <a:xfrm>
            <a:off x="8640331" y="3478891"/>
            <a:ext cx="389581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/>
              <a:t>(out)</a:t>
            </a:r>
          </a:p>
        </p:txBody>
      </p:sp>
    </p:spTree>
    <p:extLst>
      <p:ext uri="{BB962C8B-B14F-4D97-AF65-F5344CB8AC3E}">
        <p14:creationId xmlns:p14="http://schemas.microsoft.com/office/powerpoint/2010/main" val="2373027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A0289756-56F0-4257-B9DB-2D9C892B4F2A}"/>
              </a:ext>
            </a:extLst>
          </p:cNvPr>
          <p:cNvSpPr/>
          <p:nvPr/>
        </p:nvSpPr>
        <p:spPr>
          <a:xfrm>
            <a:off x="1800331" y="1079881"/>
            <a:ext cx="6480000" cy="46789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ABC0166-CCFE-45F5-A572-BA71CA4AC7AA}"/>
              </a:ext>
            </a:extLst>
          </p:cNvPr>
          <p:cNvSpPr/>
          <p:nvPr/>
        </p:nvSpPr>
        <p:spPr>
          <a:xfrm>
            <a:off x="3240331" y="1799880"/>
            <a:ext cx="1440000" cy="72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12616AF-3B15-4044-821F-3362FF98A7D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340329" y="1976875"/>
            <a:ext cx="900003" cy="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7792323A-2C39-477F-B727-B3A32B620F4F}"/>
              </a:ext>
            </a:extLst>
          </p:cNvPr>
          <p:cNvSpPr txBox="1"/>
          <p:nvPr/>
        </p:nvSpPr>
        <p:spPr>
          <a:xfrm>
            <a:off x="3240332" y="1856425"/>
            <a:ext cx="275767" cy="241980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 err="1"/>
              <a:t>frq</a:t>
            </a:r>
            <a:endParaRPr lang="de-DE" sz="11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556A1E1-4E12-4CCC-8DFE-1DBD02677F9B}"/>
              </a:ext>
            </a:extLst>
          </p:cNvPr>
          <p:cNvSpPr txBox="1"/>
          <p:nvPr/>
        </p:nvSpPr>
        <p:spPr>
          <a:xfrm>
            <a:off x="3628388" y="1557827"/>
            <a:ext cx="663887" cy="257369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pPr algn="ctr"/>
            <a:r>
              <a:rPr lang="de-DE" sz="1200" b="1" dirty="0" err="1"/>
              <a:t>highPass</a:t>
            </a:r>
            <a:endParaRPr lang="de-DE" sz="1200" b="1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1AB43CD-8A0A-46BA-B5B8-34D071CBD4B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006581" y="2339882"/>
            <a:ext cx="23375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CA18DB35-6FF7-45C5-8D81-1704AC7F3931}"/>
              </a:ext>
            </a:extLst>
          </p:cNvPr>
          <p:cNvSpPr txBox="1"/>
          <p:nvPr/>
        </p:nvSpPr>
        <p:spPr>
          <a:xfrm>
            <a:off x="2501584" y="2218891"/>
            <a:ext cx="504997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/>
              <a:t>8000.0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744FB7D-4D46-4B08-A423-E8F4DFD503A8}"/>
              </a:ext>
            </a:extLst>
          </p:cNvPr>
          <p:cNvCxnSpPr>
            <a:cxnSpLocks/>
          </p:cNvCxnSpPr>
          <p:nvPr/>
        </p:nvCxnSpPr>
        <p:spPr>
          <a:xfrm>
            <a:off x="1440330" y="1976872"/>
            <a:ext cx="899998" cy="543"/>
          </a:xfrm>
          <a:prstGeom prst="straightConnector1">
            <a:avLst/>
          </a:prstGeom>
          <a:ln w="19050" cap="flat">
            <a:solidFill>
              <a:schemeClr val="tx1"/>
            </a:solidFill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262C1556-A3F6-4075-A5D7-ABB00A050D7A}"/>
              </a:ext>
            </a:extLst>
          </p:cNvPr>
          <p:cNvSpPr txBox="1"/>
          <p:nvPr/>
        </p:nvSpPr>
        <p:spPr>
          <a:xfrm>
            <a:off x="924012" y="1855882"/>
            <a:ext cx="408817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 err="1"/>
              <a:t>input</a:t>
            </a:r>
            <a:endParaRPr lang="de-DE" sz="110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36914A0-107C-4C11-97A8-08F2D87F144A}"/>
              </a:ext>
            </a:extLst>
          </p:cNvPr>
          <p:cNvSpPr/>
          <p:nvPr/>
        </p:nvSpPr>
        <p:spPr>
          <a:xfrm>
            <a:off x="3240331" y="3239880"/>
            <a:ext cx="1440000" cy="72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408AC06-CDB7-4551-85B4-15A77054EF1F}"/>
              </a:ext>
            </a:extLst>
          </p:cNvPr>
          <p:cNvSpPr txBox="1"/>
          <p:nvPr/>
        </p:nvSpPr>
        <p:spPr>
          <a:xfrm>
            <a:off x="3240332" y="3296425"/>
            <a:ext cx="275767" cy="241980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 err="1"/>
              <a:t>frq</a:t>
            </a:r>
            <a:endParaRPr lang="de-DE" sz="11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E644A42-C4CC-4590-AC74-A8953C1E0A18}"/>
              </a:ext>
            </a:extLst>
          </p:cNvPr>
          <p:cNvSpPr txBox="1"/>
          <p:nvPr/>
        </p:nvSpPr>
        <p:spPr>
          <a:xfrm>
            <a:off x="3628385" y="2997827"/>
            <a:ext cx="621888" cy="257369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>
            <a:defPPr>
              <a:defRPr lang="de-DE"/>
            </a:defPPr>
            <a:lvl1pPr algn="ctr">
              <a:defRPr sz="1200" b="1"/>
            </a:lvl1pPr>
          </a:lstStyle>
          <a:p>
            <a:r>
              <a:rPr lang="de-DE" dirty="0" err="1"/>
              <a:t>lowPass</a:t>
            </a:r>
            <a:endParaRPr lang="de-DE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80A16E3-E983-45EB-AB8C-3CEEF2D2B4DA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006581" y="3779881"/>
            <a:ext cx="233751" cy="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72EF9F16-3BEB-41F2-BEBB-33F2ED35CBD2}"/>
              </a:ext>
            </a:extLst>
          </p:cNvPr>
          <p:cNvSpPr txBox="1"/>
          <p:nvPr/>
        </p:nvSpPr>
        <p:spPr>
          <a:xfrm>
            <a:off x="2501584" y="3658891"/>
            <a:ext cx="504997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/>
              <a:t>8000.0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D0A1946F-F14D-4545-8DEC-05C001FDB7D7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H="1">
            <a:off x="1980059" y="2157144"/>
            <a:ext cx="1440542" cy="1080001"/>
          </a:xfrm>
          <a:prstGeom prst="bentConnector2">
            <a:avLst/>
          </a:prstGeom>
          <a:ln w="19050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9B4C003B-908E-4BF5-ACB8-2803BD542F5D}"/>
              </a:ext>
            </a:extLst>
          </p:cNvPr>
          <p:cNvSpPr/>
          <p:nvPr/>
        </p:nvSpPr>
        <p:spPr>
          <a:xfrm>
            <a:off x="3240331" y="4679880"/>
            <a:ext cx="144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26259984-08FA-4C81-8FD1-3F0483408450}"/>
              </a:ext>
            </a:extLst>
          </p:cNvPr>
          <p:cNvSpPr txBox="1"/>
          <p:nvPr/>
        </p:nvSpPr>
        <p:spPr>
          <a:xfrm>
            <a:off x="3240331" y="4739432"/>
            <a:ext cx="573926" cy="241980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 err="1"/>
              <a:t>samples</a:t>
            </a:r>
            <a:endParaRPr lang="de-DE" sz="11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F585BD6B-43D0-47D7-891C-197F0BA57AA3}"/>
              </a:ext>
            </a:extLst>
          </p:cNvPr>
          <p:cNvSpPr txBox="1"/>
          <p:nvPr/>
        </p:nvSpPr>
        <p:spPr>
          <a:xfrm>
            <a:off x="3637557" y="4437827"/>
            <a:ext cx="603549" cy="257369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>
            <a:defPPr>
              <a:defRPr lang="de-DE"/>
            </a:defPPr>
            <a:lvl1pPr algn="ctr">
              <a:defRPr sz="1200" b="1"/>
            </a:lvl1pPr>
          </a:lstStyle>
          <a:p>
            <a:r>
              <a:rPr lang="de-DE" dirty="0" err="1"/>
              <a:t>counter</a:t>
            </a:r>
            <a:endParaRPr lang="de-DE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C675EF59-6BB0-49E9-BBA0-0C4F7EA1A28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006579" y="4859882"/>
            <a:ext cx="233752" cy="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84444DCF-C62D-4397-9B38-8208F6D67410}"/>
              </a:ext>
            </a:extLst>
          </p:cNvPr>
          <p:cNvSpPr txBox="1"/>
          <p:nvPr/>
        </p:nvSpPr>
        <p:spPr>
          <a:xfrm>
            <a:off x="2753255" y="4738891"/>
            <a:ext cx="253325" cy="241980"/>
          </a:xfrm>
          <a:prstGeom prst="rect">
            <a:avLst/>
          </a:prstGeom>
          <a:solidFill>
            <a:schemeClr val="bg1"/>
          </a:solidFill>
        </p:spPr>
        <p:txBody>
          <a:bodyPr wrap="none" lIns="54000" tIns="36000" rIns="54000" bIns="36000" rtlCol="0">
            <a:spAutoFit/>
          </a:bodyPr>
          <a:lstStyle/>
          <a:p>
            <a:pPr algn="r"/>
            <a:r>
              <a:rPr lang="de-DE" sz="1100" dirty="0"/>
              <a:t>10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0CD61A1B-EC03-4BC6-BE8B-02A4F3849625}"/>
              </a:ext>
            </a:extLst>
          </p:cNvPr>
          <p:cNvSpPr/>
          <p:nvPr/>
        </p:nvSpPr>
        <p:spPr>
          <a:xfrm>
            <a:off x="6120331" y="3059303"/>
            <a:ext cx="1440000" cy="107127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54285E1-3048-4875-A008-18D8F7566451}"/>
              </a:ext>
            </a:extLst>
          </p:cNvPr>
          <p:cNvSpPr txBox="1"/>
          <p:nvPr/>
        </p:nvSpPr>
        <p:spPr>
          <a:xfrm>
            <a:off x="6120332" y="3115848"/>
            <a:ext cx="296607" cy="241980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 err="1"/>
              <a:t>inA</a:t>
            </a:r>
            <a:endParaRPr lang="de-DE" sz="1100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359D8A63-3101-4B6E-A53F-FE4568BEEE5C}"/>
              </a:ext>
            </a:extLst>
          </p:cNvPr>
          <p:cNvSpPr txBox="1"/>
          <p:nvPr/>
        </p:nvSpPr>
        <p:spPr>
          <a:xfrm>
            <a:off x="6668784" y="2817250"/>
            <a:ext cx="343094" cy="257369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pPr algn="ctr"/>
            <a:r>
              <a:rPr lang="de-DE" sz="1200" b="1" dirty="0"/>
              <a:t>mix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CE6BB37B-BC30-4B91-80F0-72505AC8A7A9}"/>
              </a:ext>
            </a:extLst>
          </p:cNvPr>
          <p:cNvSpPr txBox="1"/>
          <p:nvPr/>
        </p:nvSpPr>
        <p:spPr>
          <a:xfrm>
            <a:off x="6120332" y="3478891"/>
            <a:ext cx="291797" cy="241980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 err="1"/>
              <a:t>inB</a:t>
            </a:r>
            <a:endParaRPr lang="de-DE" sz="1100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B7B5AE8-BAA3-48C9-A334-85027489CE01}"/>
              </a:ext>
            </a:extLst>
          </p:cNvPr>
          <p:cNvCxnSpPr>
            <a:cxnSpLocks/>
            <a:stCxn id="15" idx="3"/>
            <a:endCxn id="51" idx="1"/>
          </p:cNvCxnSpPr>
          <p:nvPr/>
        </p:nvCxnSpPr>
        <p:spPr>
          <a:xfrm>
            <a:off x="4680331" y="3599881"/>
            <a:ext cx="144000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1AA13C96-DA95-442D-A1F6-4A4F7485B3AC}"/>
              </a:ext>
            </a:extLst>
          </p:cNvPr>
          <p:cNvSpPr txBox="1"/>
          <p:nvPr/>
        </p:nvSpPr>
        <p:spPr>
          <a:xfrm>
            <a:off x="6120332" y="3842055"/>
            <a:ext cx="432861" cy="241980"/>
          </a:xfrm>
          <a:prstGeom prst="rect">
            <a:avLst/>
          </a:prstGeom>
          <a:noFill/>
        </p:spPr>
        <p:txBody>
          <a:bodyPr wrap="none" lIns="54000" tIns="36000" rIns="54000" bIns="36000" rtlCol="0">
            <a:spAutoFit/>
          </a:bodyPr>
          <a:lstStyle/>
          <a:p>
            <a:r>
              <a:rPr lang="de-DE" sz="1100" dirty="0" err="1"/>
              <a:t>blend</a:t>
            </a:r>
            <a:endParaRPr lang="de-DE" sz="1100" dirty="0"/>
          </a:p>
        </p:txBody>
      </p: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E261E7F9-A5F5-4B84-A631-335DB0506E93}"/>
              </a:ext>
            </a:extLst>
          </p:cNvPr>
          <p:cNvCxnSpPr>
            <a:cxnSpLocks/>
            <a:stCxn id="38" idx="3"/>
            <a:endCxn id="53" idx="1"/>
          </p:cNvCxnSpPr>
          <p:nvPr/>
        </p:nvCxnSpPr>
        <p:spPr>
          <a:xfrm flipV="1">
            <a:off x="4680331" y="3963046"/>
            <a:ext cx="1440000" cy="89683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504F5569-CAE0-4D51-85DD-681CCD983651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>
            <a:off x="4680331" y="2159880"/>
            <a:ext cx="1440000" cy="10769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41CCF889-5796-4721-9FB6-7898EDD3C46A}"/>
              </a:ext>
            </a:extLst>
          </p:cNvPr>
          <p:cNvCxnSpPr>
            <a:cxnSpLocks/>
          </p:cNvCxnSpPr>
          <p:nvPr/>
        </p:nvCxnSpPr>
        <p:spPr>
          <a:xfrm>
            <a:off x="7560330" y="3594938"/>
            <a:ext cx="14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F95A6E72-3642-47F6-A9B0-B63B3C4D73CA}"/>
              </a:ext>
            </a:extLst>
          </p:cNvPr>
          <p:cNvSpPr/>
          <p:nvPr/>
        </p:nvSpPr>
        <p:spPr>
          <a:xfrm>
            <a:off x="4528372" y="1243904"/>
            <a:ext cx="2483506" cy="3975977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03C686F-2823-4A4B-9001-14A51C5F5D98}"/>
              </a:ext>
            </a:extLst>
          </p:cNvPr>
          <p:cNvSpPr/>
          <p:nvPr/>
        </p:nvSpPr>
        <p:spPr>
          <a:xfrm>
            <a:off x="5082773" y="2004371"/>
            <a:ext cx="1586010" cy="297647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38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174</Words>
  <Application>Microsoft Office PowerPoint</Application>
  <PresentationFormat>Benutzerdefiniert</PresentationFormat>
  <Paragraphs>129</Paragraphs>
  <Slides>8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 Didntdoit</dc:creator>
  <cp:lastModifiedBy>I Didntdoit</cp:lastModifiedBy>
  <cp:revision>10</cp:revision>
  <dcterms:created xsi:type="dcterms:W3CDTF">2019-04-06T18:50:47Z</dcterms:created>
  <dcterms:modified xsi:type="dcterms:W3CDTF">2019-05-15T16:27:01Z</dcterms:modified>
</cp:coreProperties>
</file>