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01A5A-CB83-489F-9079-D2D4010CE09C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0B92-79B0-47F2-98D4-32AD142FD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C032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4572000" y="914400"/>
            <a:ext cx="2971800" cy="2228850"/>
          </a:xfrm>
          <a:prstGeom prst="rect">
            <a:avLst/>
          </a:prstGeom>
        </p:spPr>
      </p:pic>
      <p:pic>
        <p:nvPicPr>
          <p:cNvPr id="5" name="Picture 4" descr="DSC0320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85800" y="1600200"/>
            <a:ext cx="3157293" cy="2367970"/>
          </a:xfrm>
          <a:prstGeom prst="rect">
            <a:avLst/>
          </a:prstGeom>
        </p:spPr>
      </p:pic>
      <p:pic>
        <p:nvPicPr>
          <p:cNvPr id="6" name="Picture 5" descr="DSC032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0800" y="914400"/>
            <a:ext cx="1930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DSC032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2200" y="2514600"/>
            <a:ext cx="2133600" cy="16002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77000" cy="2819400"/>
          </a:xfrm>
        </p:spPr>
        <p:txBody>
          <a:bodyPr/>
          <a:lstStyle/>
          <a:p>
            <a:r>
              <a:rPr lang="en-US" dirty="0" smtClean="0"/>
              <a:t>IMPHAL VALLEY ACADEMY</a:t>
            </a:r>
          </a:p>
          <a:p>
            <a:endParaRPr lang="en-US" dirty="0"/>
          </a:p>
        </p:txBody>
      </p:sp>
      <p:pic>
        <p:nvPicPr>
          <p:cNvPr id="9" name="Picture 8" descr="DSC0322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800" y="4191000"/>
            <a:ext cx="2979493" cy="2234620"/>
          </a:xfrm>
          <a:prstGeom prst="rect">
            <a:avLst/>
          </a:prstGeom>
        </p:spPr>
      </p:pic>
      <p:pic>
        <p:nvPicPr>
          <p:cNvPr id="10" name="Picture 9" descr="DSC0323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276600"/>
            <a:ext cx="2877893" cy="2158420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explod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812 -0.18636 C -0.48611 -0.17573 -0.49514 -0.16509 -0.49913 -0.15168 C -0.50312 -0.13711 -0.50521 -0.11977 -0.50712 -0.10243 C -0.5092 -0.08509 -0.50712 -0.07053 -0.50521 -0.05457 C -0.50312 -0.03977 -0.50017 -0.02382 -0.49305 -0.01064 C -0.48715 0.00277 -0.47708 0.01341 -0.46614 0.0215 C -0.45607 0.02936 -0.4441 0.03468 -0.43212 0.03745 C -0.42014 0.04 -0.40816 0.04 -0.39705 0.03745 C -0.38507 0.03468 -0.37413 0.02797 -0.3651 0.01734 C -0.35607 0.00809 -0.34809 -0.00394 -0.3441 -0.0185 C -0.33906 -0.03191 -0.33715 -0.05041 -0.33715 -0.06521 C -0.33611 -0.07977 -0.33715 -0.09711 -0.34219 -0.11168 C -0.34705 -0.12509 -0.35607 -0.13573 -0.36805 -0.14105 C -0.38021 -0.14498 -0.39219 -0.13966 -0.40017 -0.13041 C -0.40712 -0.12116 -0.41215 -0.10636 -0.41319 -0.08925 C -0.41319 -0.07191 -0.41215 -0.05596 -0.40712 -0.04255 C -0.40208 -0.02914 -0.40312 -0.02659 -0.38316 -0.00925 C -0.3651 0.00947 -0.34705 0.00416 -0.33611 0.00531 C -0.32517 0.00531 -0.31614 4.9711E-6 -0.30521 -0.00532 C -0.29305 -0.0118 -0.28316 -0.02382 -0.27604 -0.03446 C -0.2691 -0.04509 -0.26614 -0.0585 -0.26215 -0.07977 C -0.2592 -0.10105 -0.2592 -0.11168 -0.2592 -0.12787 C -0.2592 -0.14382 -0.2592 -0.15977 -0.2592 -0.17573 " pathEditMode="relative" rAng="0" ptsTypes="fffffffffffffffffffffff">
                                      <p:cBhvr>
                                        <p:cTn id="2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hemjit</dc:creator>
  <cp:lastModifiedBy>hemjit</cp:lastModifiedBy>
  <cp:revision>3</cp:revision>
  <dcterms:created xsi:type="dcterms:W3CDTF">2010-12-27T08:16:58Z</dcterms:created>
  <dcterms:modified xsi:type="dcterms:W3CDTF">2010-12-27T08:16:49Z</dcterms:modified>
</cp:coreProperties>
</file>