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F877-2649-4B14-A35B-8B1D109C18F3}" type="datetimeFigureOut">
              <a:rPr lang="en-US" smtClean="0"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AE10-A0B2-4A14-9788-FE34C8947C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lonna MT" pitchFamily="82" charset="0"/>
              </a:rPr>
              <a:t>RONALDO</a:t>
            </a:r>
            <a:br>
              <a:rPr lang="en-US" dirty="0" smtClean="0">
                <a:latin typeface="Colonna MT" pitchFamily="82" charset="0"/>
              </a:rPr>
            </a:br>
            <a:endParaRPr lang="en-US" dirty="0">
              <a:latin typeface="Colonna MT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atang" pitchFamily="18" charset="-127"/>
                <a:ea typeface="Batang" pitchFamily="18" charset="-127"/>
              </a:rPr>
              <a:t>KHAGOKPAM</a:t>
            </a: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4" name="Picture 3" descr="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2600"/>
            <a:ext cx="1990725" cy="4067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Connector 5"/>
          <p:cNvCxnSpPr/>
          <p:nvPr/>
        </p:nvCxnSpPr>
        <p:spPr>
          <a:xfrm flipV="1">
            <a:off x="1143000" y="5105400"/>
            <a:ext cx="80010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48 -0.05203 L -0.68385 0.20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ANGEL</a:t>
            </a:r>
            <a:endParaRPr lang="en-US" dirty="0"/>
          </a:p>
        </p:txBody>
      </p:sp>
      <p:pic>
        <p:nvPicPr>
          <p:cNvPr id="4" name="Content Placeholder 3" descr="ANG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362200"/>
            <a:ext cx="4724400" cy="3238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RONALDO </vt:lpstr>
      <vt:lpstr>ANGEL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RONALDO</dc:title>
  <dc:creator>hemjit</dc:creator>
  <cp:lastModifiedBy>hemjit</cp:lastModifiedBy>
  <cp:revision>1</cp:revision>
  <dcterms:created xsi:type="dcterms:W3CDTF">2010-12-27T08:03:45Z</dcterms:created>
  <dcterms:modified xsi:type="dcterms:W3CDTF">2010-12-27T08:12:42Z</dcterms:modified>
</cp:coreProperties>
</file>