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87755-FA6F-4214-9D4C-8832059CE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F2AFD-94CE-4CAF-919F-45F6000B2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6A60B-E98A-4C34-A389-C7A94EFB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3C5EA-8F91-47A6-973A-C4B89B14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3CCB6-25EB-434D-B18E-0EE7C223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83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18EEA-CCDC-49B0-AC8A-6DE5F3EB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91C106-D48B-4D88-B65C-8C0833D0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A189B-C208-44DF-B9A7-BF1B2E1E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C8E26-6E3C-4213-8AEF-6B127F7E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60769-A942-4224-97CD-531D6EFA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61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FEAAF9-921D-4FEF-A1A7-F632E3EE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32DEC-FB50-450E-A3CF-6CCA0E7F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D1BCF3-FFD6-4F9B-A2AC-6897289E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592A4-AE38-44CD-B572-A98C7FEA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F1B0C-C09D-49C3-BB82-87524DC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71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3B1AA-90D6-4458-BC44-655E7860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1FE94-4C05-4162-8383-1DB9CDE2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8FFC7-40CC-4044-A76C-FCA6FC41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90EBD-7A2F-4CAE-9277-7862C22E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C4C87-700E-44C7-8F70-91A77ED6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34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B59C7-5A06-44BF-B8BD-1933DA4D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5A36F-3780-4A2F-8D28-3A929CFA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14A47-995B-4B45-8267-746F806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BDC66-A485-4EC3-91E9-D42AA561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1E418-C928-4DA5-9172-970DD0C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986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6E171-2CF0-47B9-AF47-689AA085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4873D-7D39-4858-97E5-81EDDECB7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689565-3314-4BDF-B379-CBF33D947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C2FAC-7952-4C99-B94A-065ED763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304510-FF41-4D1B-B736-F1488599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95B3B4-721A-4F28-8F26-3AFD8E2F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108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FD9D-9039-454C-B5E0-60E01403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A34BB-F0C2-4E8C-8A1F-8092234D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97FBC-ADCD-4168-BF17-AAC5A6D7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D47C58-1184-4C47-A254-220E8A776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831227-A3F4-417B-9225-928CC9AD3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244B2D-E76B-4D74-AEB8-FFC6FA7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5412CC-8C3A-4B06-B09C-15DA4D45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17272D-8E38-4F3A-96FB-61CA3E88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03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B10C5-DEB4-45A4-B0BF-ABCF729D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A69A3D-64F9-467D-9FA9-55CDB0B5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61AE0F-BD27-4E97-9A5F-809814C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23A717-A80F-4179-91E8-B093643E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44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E8F5B3-865A-4109-886A-1E14B974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38CDC9-0DD4-46F7-AF93-90C8BA87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37E91D-B1AE-448F-95D7-2743311C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536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2BFBF-A67B-443E-A192-8900C26D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A125D-82D1-432E-BDA2-69031F31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FF8790-4FB4-49E5-ACC5-361CAE64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A93F9A-20A7-4252-88C0-E834877D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A4B32D-5FDC-4FED-B4A1-4122AA06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AE2C87-0300-4C14-A62B-258B2AB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54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C54EB-9D8C-40A0-8654-5DFCF7E0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13AF12-FBF6-435D-B074-E75336A58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2C2EAB-0D3B-46F1-B888-E7E8D9D4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7D6385-9A02-4C22-894C-6E82C253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2850B-76EC-4348-A57E-CFB1C6E9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12E972-A3C5-4B48-891F-692608A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683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79BEF7-95C8-4D2E-8637-075A8FB8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28899-6F9A-467A-A1D4-E9F363EB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25C108-4A05-4469-9E47-46E6FDBDB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4E4E-42EC-4689-8FF9-F0AD3AF567C5}" type="datetimeFigureOut">
              <a:rPr lang="es-419" smtClean="0"/>
              <a:t>28/8/2022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D0E357-C421-4E2E-A986-52AE1E19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4A667-E467-4816-9B25-542A5EE1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B02E-2F9D-41A1-BCF2-FD8BDD495A9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550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CFB1C1-F6EA-4B2D-8447-2390194C5901}"/>
              </a:ext>
            </a:extLst>
          </p:cNvPr>
          <p:cNvSpPr/>
          <p:nvPr/>
        </p:nvSpPr>
        <p:spPr>
          <a:xfrm>
            <a:off x="0" y="-28135"/>
            <a:ext cx="3913094" cy="6952129"/>
          </a:xfrm>
          <a:prstGeom prst="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B8CA92-9010-4DE6-B004-EDF6BB80CF87}"/>
              </a:ext>
            </a:extLst>
          </p:cNvPr>
          <p:cNvSpPr/>
          <p:nvPr/>
        </p:nvSpPr>
        <p:spPr>
          <a:xfrm>
            <a:off x="725520" y="4599101"/>
            <a:ext cx="6139514" cy="914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Una de las mejores presentaciones de </a:t>
            </a:r>
            <a:r>
              <a:rPr lang="es-US" sz="2800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power</a:t>
            </a:r>
            <a:r>
              <a:rPr lang="es-US" sz="28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s-US" sz="2800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point</a:t>
            </a:r>
            <a:endParaRPr lang="es-419" sz="2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43602D-CC3B-45EE-A5B3-8F331CA78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06" y="2891117"/>
            <a:ext cx="11082616" cy="11833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Above"/>
            <a:lightRig rig="threePt" dir="t"/>
          </a:scene3d>
        </p:spPr>
        <p:txBody>
          <a:bodyPr>
            <a:noAutofit/>
          </a:bodyPr>
          <a:lstStyle/>
          <a:p>
            <a:r>
              <a:rPr lang="es-US" sz="8800" b="1" dirty="0">
                <a:solidFill>
                  <a:srgbClr val="FFC000"/>
                </a:solidFill>
                <a:latin typeface="Agency FB" panose="020B0503020202020204" pitchFamily="34" charset="0"/>
              </a:rPr>
              <a:t>Presentacion de currículo</a:t>
            </a:r>
            <a:endParaRPr lang="es-419" sz="8800" b="1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79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Agency FB</vt:lpstr>
      <vt:lpstr>Arial</vt:lpstr>
      <vt:lpstr>Bahnschrift Condensed</vt:lpstr>
      <vt:lpstr>Calibri</vt:lpstr>
      <vt:lpstr>Calibri Light</vt:lpstr>
      <vt:lpstr>Tema de Office</vt:lpstr>
      <vt:lpstr>Presentacion de currículo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currículo</dc:title>
  <dc:creator>HP</dc:creator>
  <cp:lastModifiedBy>HP</cp:lastModifiedBy>
  <cp:revision>1</cp:revision>
  <dcterms:created xsi:type="dcterms:W3CDTF">2022-08-28T05:11:43Z</dcterms:created>
  <dcterms:modified xsi:type="dcterms:W3CDTF">2022-08-28T05:11:55Z</dcterms:modified>
</cp:coreProperties>
</file>