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F72"/>
    <a:srgbClr val="011B41"/>
    <a:srgbClr val="01255B"/>
    <a:srgbClr val="0355CD"/>
    <a:srgbClr val="023A8C"/>
    <a:srgbClr val="011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136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723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46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8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0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0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36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4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60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03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22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0334-B200-42D2-8F62-7ACC904028E4}" type="datetimeFigureOut">
              <a:rPr lang="pt-BR" smtClean="0"/>
              <a:t>28/07/2025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7099-C48D-49E6-8CBE-2C6B5E2B8E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08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0" y="0"/>
            <a:ext cx="12191999" cy="6858000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Arredondado 5"/>
          <p:cNvSpPr/>
          <p:nvPr/>
        </p:nvSpPr>
        <p:spPr>
          <a:xfrm>
            <a:off x="176170" y="150436"/>
            <a:ext cx="1954635" cy="573161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22F72"/>
              </a:gs>
              <a:gs pos="48000">
                <a:srgbClr val="01255B"/>
              </a:gs>
              <a:gs pos="92000">
                <a:srgbClr val="0355CD"/>
              </a:gs>
              <a:gs pos="76000">
                <a:srgbClr val="022F72"/>
              </a:gs>
              <a:gs pos="21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2770104" y="168405"/>
            <a:ext cx="1730590" cy="54557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22F72"/>
              </a:gs>
              <a:gs pos="48000">
                <a:srgbClr val="01255B"/>
              </a:gs>
              <a:gs pos="92000">
                <a:srgbClr val="0355CD"/>
              </a:gs>
              <a:gs pos="76000">
                <a:srgbClr val="022F72"/>
              </a:gs>
              <a:gs pos="21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5139993" y="187704"/>
            <a:ext cx="1738980" cy="596714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22F72"/>
              </a:gs>
              <a:gs pos="48000">
                <a:srgbClr val="01255B"/>
              </a:gs>
              <a:gs pos="92000">
                <a:srgbClr val="0355CD"/>
              </a:gs>
              <a:gs pos="76000">
                <a:srgbClr val="022F72"/>
              </a:gs>
              <a:gs pos="21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7518272" y="186703"/>
            <a:ext cx="1843843" cy="597715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22F72"/>
              </a:gs>
              <a:gs pos="48000">
                <a:srgbClr val="01255B"/>
              </a:gs>
              <a:gs pos="92000">
                <a:srgbClr val="0355CD"/>
              </a:gs>
              <a:gs pos="76000">
                <a:srgbClr val="022F72"/>
              </a:gs>
              <a:gs pos="21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176170" y="1109544"/>
            <a:ext cx="2593934" cy="3856715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3223109" y="1109544"/>
            <a:ext cx="3373907" cy="3856715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176170" y="5176008"/>
            <a:ext cx="8296710" cy="1610686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9236278" y="2791390"/>
            <a:ext cx="2852257" cy="179242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Arredondado 23"/>
          <p:cNvSpPr/>
          <p:nvPr/>
        </p:nvSpPr>
        <p:spPr>
          <a:xfrm>
            <a:off x="9236277" y="4932726"/>
            <a:ext cx="2852257" cy="1753299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10065558" y="75501"/>
            <a:ext cx="1929468" cy="1034043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/>
          <p:cNvSpPr/>
          <p:nvPr/>
        </p:nvSpPr>
        <p:spPr>
          <a:xfrm>
            <a:off x="10043185" y="1682824"/>
            <a:ext cx="1929468" cy="1008846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/>
          <p:cNvSpPr/>
          <p:nvPr/>
        </p:nvSpPr>
        <p:spPr>
          <a:xfrm>
            <a:off x="8113717" y="941621"/>
            <a:ext cx="1929468" cy="1008846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6" name="Conector reto 55"/>
          <p:cNvCxnSpPr>
            <a:stCxn id="25" idx="2"/>
            <a:endCxn id="27" idx="7"/>
          </p:cNvCxnSpPr>
          <p:nvPr/>
        </p:nvCxnSpPr>
        <p:spPr>
          <a:xfrm flipH="1">
            <a:off x="9760621" y="592523"/>
            <a:ext cx="304937" cy="49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flipV="1">
            <a:off x="10043185" y="2172749"/>
            <a:ext cx="0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/>
          <p:cNvCxnSpPr>
            <a:stCxn id="26" idx="2"/>
            <a:endCxn id="27" idx="5"/>
          </p:cNvCxnSpPr>
          <p:nvPr/>
        </p:nvCxnSpPr>
        <p:spPr>
          <a:xfrm flipH="1" flipV="1">
            <a:off x="9760621" y="1802725"/>
            <a:ext cx="282564" cy="384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Imagem 62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60059" y="216756"/>
            <a:ext cx="375766" cy="375766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64" name="Imagem 63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179" y="216756"/>
            <a:ext cx="401650" cy="40165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65" name="Imagem 64"/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5204137" y="253425"/>
            <a:ext cx="438892" cy="438892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  <p:pic>
        <p:nvPicPr>
          <p:cNvPr id="66" name="Imagem 65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416" y="291158"/>
            <a:ext cx="363423" cy="363423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415359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/>
          <p:cNvCxnSpPr/>
          <p:nvPr/>
        </p:nvCxnSpPr>
        <p:spPr>
          <a:xfrm flipV="1">
            <a:off x="10043185" y="2172749"/>
            <a:ext cx="0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26" y="-352953"/>
            <a:ext cx="13441651" cy="7563906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-624826" y="-352953"/>
            <a:ext cx="13441651" cy="7563906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6165907" y="2752204"/>
            <a:ext cx="6207854" cy="2062461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165907" y="83890"/>
            <a:ext cx="6207854" cy="2231471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6165908" y="5167618"/>
            <a:ext cx="6350466" cy="1549854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89821" y="83890"/>
            <a:ext cx="4759016" cy="6625205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095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26" y="-352953"/>
            <a:ext cx="13441651" cy="7563906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-624826" y="-352953"/>
            <a:ext cx="13441651" cy="7563906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7599" y="-352952"/>
            <a:ext cx="13464424" cy="7559142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-647599" y="-357715"/>
            <a:ext cx="13464424" cy="7563904"/>
          </a:xfrm>
          <a:prstGeom prst="roundRect">
            <a:avLst>
              <a:gd name="adj" fmla="val 357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9013916" y="775169"/>
            <a:ext cx="3731247" cy="3020654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9013916" y="4136259"/>
            <a:ext cx="3702624" cy="2923759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-340241" y="-265814"/>
            <a:ext cx="9069572" cy="7325833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9824484" y="-230149"/>
            <a:ext cx="2062716" cy="882516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499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26" y="-352953"/>
            <a:ext cx="13441651" cy="7563906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-624826" y="-352953"/>
            <a:ext cx="13441651" cy="7563906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7599" y="-352952"/>
            <a:ext cx="13464424" cy="7559142"/>
          </a:xfrm>
          <a:prstGeom prst="rect">
            <a:avLst/>
          </a:prstGeom>
        </p:spPr>
      </p:pic>
      <p:sp>
        <p:nvSpPr>
          <p:cNvPr id="17" name="Retângulo Arredondado 16"/>
          <p:cNvSpPr/>
          <p:nvPr/>
        </p:nvSpPr>
        <p:spPr>
          <a:xfrm>
            <a:off x="9013916" y="775169"/>
            <a:ext cx="3731247" cy="3020654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9824484" y="-230149"/>
            <a:ext cx="2062716" cy="882516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39115" y="-343427"/>
            <a:ext cx="13470230" cy="7544853"/>
          </a:xfrm>
          <a:prstGeom prst="rect">
            <a:avLst/>
          </a:prstGeom>
        </p:spPr>
      </p:pic>
      <p:sp>
        <p:nvSpPr>
          <p:cNvPr id="11" name="Retângulo Arredondado 10"/>
          <p:cNvSpPr/>
          <p:nvPr/>
        </p:nvSpPr>
        <p:spPr>
          <a:xfrm>
            <a:off x="-647599" y="-357715"/>
            <a:ext cx="13464424" cy="7563904"/>
          </a:xfrm>
          <a:prstGeom prst="roundRect">
            <a:avLst>
              <a:gd name="adj" fmla="val 357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Arredondado 21"/>
          <p:cNvSpPr/>
          <p:nvPr/>
        </p:nvSpPr>
        <p:spPr>
          <a:xfrm>
            <a:off x="231423" y="269351"/>
            <a:ext cx="2203433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4348716" y="-230149"/>
            <a:ext cx="3285462" cy="2058949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Arredondado 11"/>
          <p:cNvSpPr/>
          <p:nvPr/>
        </p:nvSpPr>
        <p:spPr>
          <a:xfrm>
            <a:off x="231423" y="2101336"/>
            <a:ext cx="2203433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Arredondado 12"/>
          <p:cNvSpPr/>
          <p:nvPr/>
        </p:nvSpPr>
        <p:spPr>
          <a:xfrm>
            <a:off x="231423" y="3795823"/>
            <a:ext cx="2203433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Arredondado 13"/>
          <p:cNvSpPr/>
          <p:nvPr/>
        </p:nvSpPr>
        <p:spPr>
          <a:xfrm>
            <a:off x="231423" y="5656522"/>
            <a:ext cx="5329405" cy="1251218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Arredondado 14"/>
          <p:cNvSpPr/>
          <p:nvPr/>
        </p:nvSpPr>
        <p:spPr>
          <a:xfrm>
            <a:off x="6557795" y="5656522"/>
            <a:ext cx="5329405" cy="1251218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Arredondado 15"/>
          <p:cNvSpPr/>
          <p:nvPr/>
        </p:nvSpPr>
        <p:spPr>
          <a:xfrm>
            <a:off x="8894859" y="3795823"/>
            <a:ext cx="2992342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8894859" y="2101336"/>
            <a:ext cx="2992341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Arredondado 19"/>
          <p:cNvSpPr/>
          <p:nvPr/>
        </p:nvSpPr>
        <p:spPr>
          <a:xfrm>
            <a:off x="8894859" y="323743"/>
            <a:ext cx="2978051" cy="121920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4678857" y="2470293"/>
            <a:ext cx="2657607" cy="2105368"/>
          </a:xfrm>
          <a:prstGeom prst="ellipse">
            <a:avLst/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5000" sy="105000" algn="ctr" rotWithShape="0">
              <a:srgbClr val="FFFF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8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/>
          <p:cNvCxnSpPr/>
          <p:nvPr/>
        </p:nvCxnSpPr>
        <p:spPr>
          <a:xfrm flipV="1">
            <a:off x="10043185" y="2172749"/>
            <a:ext cx="0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26" y="-352953"/>
            <a:ext cx="13441651" cy="75639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259" y="-195790"/>
            <a:ext cx="13441651" cy="7554379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-624826" y="-352953"/>
            <a:ext cx="13641846" cy="7711542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-1" y="1359016"/>
            <a:ext cx="12675765" cy="5606316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Arredondado 9"/>
          <p:cNvSpPr/>
          <p:nvPr/>
        </p:nvSpPr>
        <p:spPr>
          <a:xfrm>
            <a:off x="4689445" y="117445"/>
            <a:ext cx="2063693" cy="788565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97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Conector reto 57"/>
          <p:cNvCxnSpPr/>
          <p:nvPr/>
        </p:nvCxnSpPr>
        <p:spPr>
          <a:xfrm flipV="1">
            <a:off x="10043185" y="2172749"/>
            <a:ext cx="0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826" y="-352953"/>
            <a:ext cx="13441651" cy="7563906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7259" y="-195790"/>
            <a:ext cx="13441651" cy="755437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29589" y="-338664"/>
            <a:ext cx="13451177" cy="7535327"/>
          </a:xfrm>
          <a:prstGeom prst="rect">
            <a:avLst/>
          </a:prstGeom>
        </p:spPr>
      </p:pic>
      <p:sp>
        <p:nvSpPr>
          <p:cNvPr id="4" name="Retângulo Arredondado 3"/>
          <p:cNvSpPr/>
          <p:nvPr/>
        </p:nvSpPr>
        <p:spPr>
          <a:xfrm>
            <a:off x="-624826" y="-352953"/>
            <a:ext cx="13641846" cy="7711542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Arredondado 22"/>
          <p:cNvSpPr/>
          <p:nvPr/>
        </p:nvSpPr>
        <p:spPr>
          <a:xfrm>
            <a:off x="-258662" y="553673"/>
            <a:ext cx="12709321" cy="6304327"/>
          </a:xfrm>
          <a:prstGeom prst="roundRect">
            <a:avLst>
              <a:gd name="adj" fmla="val 2599"/>
            </a:avLst>
          </a:prstGeom>
          <a:gradFill flip="none" rotWithShape="1">
            <a:gsLst>
              <a:gs pos="0">
                <a:srgbClr val="011B41"/>
              </a:gs>
              <a:gs pos="61000">
                <a:srgbClr val="01255B"/>
              </a:gs>
              <a:gs pos="100000">
                <a:srgbClr val="0355CD"/>
              </a:gs>
              <a:gs pos="90000">
                <a:srgbClr val="022F72"/>
              </a:gs>
              <a:gs pos="28000">
                <a:srgbClr val="011F4B"/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56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RONALDO NETO</dc:creator>
  <cp:lastModifiedBy>RONALDO NETO</cp:lastModifiedBy>
  <cp:revision>17</cp:revision>
  <dcterms:created xsi:type="dcterms:W3CDTF">2025-07-26T20:38:16Z</dcterms:created>
  <dcterms:modified xsi:type="dcterms:W3CDTF">2025-07-28T20:02:28Z</dcterms:modified>
</cp:coreProperties>
</file>