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57" r:id="rId5"/>
    <p:sldId id="268" r:id="rId6"/>
    <p:sldId id="259" r:id="rId7"/>
    <p:sldId id="264" r:id="rId8"/>
    <p:sldId id="265" r:id="rId9"/>
    <p:sldId id="266" r:id="rId10"/>
    <p:sldId id="261" r:id="rId11"/>
    <p:sldId id="267" r:id="rId12"/>
    <p:sldId id="262" r:id="rId13"/>
    <p:sldId id="263" r:id="rId14"/>
    <p:sldId id="269" r:id="rId15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EB00"/>
    <a:srgbClr val="1FCED1"/>
    <a:srgbClr val="F60000"/>
    <a:srgbClr val="EDDF0A"/>
    <a:srgbClr val="FFFFFF"/>
    <a:srgbClr val="FFAC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9" autoAdjust="0"/>
    <p:restoredTop sz="94660"/>
  </p:normalViewPr>
  <p:slideViewPr>
    <p:cSldViewPr snapToGrid="0">
      <p:cViewPr varScale="1">
        <p:scale>
          <a:sx n="80" d="100"/>
          <a:sy n="80" d="100"/>
        </p:scale>
        <p:origin x="36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FE117-A9AD-465E-AF37-D60E83B57151}" type="datetimeFigureOut">
              <a:rPr lang="es-MX" smtClean="0"/>
              <a:t>07/05/2018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4913E-041E-4CA0-A734-3A6B0D4A4D1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73997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FE117-A9AD-465E-AF37-D60E83B57151}" type="datetimeFigureOut">
              <a:rPr lang="es-MX" smtClean="0"/>
              <a:t>07/05/2018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4913E-041E-4CA0-A734-3A6B0D4A4D1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31699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FE117-A9AD-465E-AF37-D60E83B57151}" type="datetimeFigureOut">
              <a:rPr lang="es-MX" smtClean="0"/>
              <a:t>07/05/2018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4913E-041E-4CA0-A734-3A6B0D4A4D1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5340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FE117-A9AD-465E-AF37-D60E83B57151}" type="datetimeFigureOut">
              <a:rPr lang="es-MX" smtClean="0"/>
              <a:t>07/05/2018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4913E-041E-4CA0-A734-3A6B0D4A4D1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22157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FE117-A9AD-465E-AF37-D60E83B57151}" type="datetimeFigureOut">
              <a:rPr lang="es-MX" smtClean="0"/>
              <a:t>07/05/2018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4913E-041E-4CA0-A734-3A6B0D4A4D1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399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FE117-A9AD-465E-AF37-D60E83B57151}" type="datetimeFigureOut">
              <a:rPr lang="es-MX" smtClean="0"/>
              <a:t>07/05/2018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4913E-041E-4CA0-A734-3A6B0D4A4D1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13495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FE117-A9AD-465E-AF37-D60E83B57151}" type="datetimeFigureOut">
              <a:rPr lang="es-MX" smtClean="0"/>
              <a:t>07/05/2018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4913E-041E-4CA0-A734-3A6B0D4A4D1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32896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FE117-A9AD-465E-AF37-D60E83B57151}" type="datetimeFigureOut">
              <a:rPr lang="es-MX" smtClean="0"/>
              <a:t>07/05/2018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4913E-041E-4CA0-A734-3A6B0D4A4D1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14873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FE117-A9AD-465E-AF37-D60E83B57151}" type="datetimeFigureOut">
              <a:rPr lang="es-MX" smtClean="0"/>
              <a:t>07/05/2018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4913E-041E-4CA0-A734-3A6B0D4A4D1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32007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FE117-A9AD-465E-AF37-D60E83B57151}" type="datetimeFigureOut">
              <a:rPr lang="es-MX" smtClean="0"/>
              <a:t>07/05/2018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4913E-041E-4CA0-A734-3A6B0D4A4D1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06760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FE117-A9AD-465E-AF37-D60E83B57151}" type="datetimeFigureOut">
              <a:rPr lang="es-MX" smtClean="0"/>
              <a:t>07/05/2018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4913E-041E-4CA0-A734-3A6B0D4A4D1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36985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6FE117-A9AD-465E-AF37-D60E83B57151}" type="datetimeFigureOut">
              <a:rPr lang="es-MX" smtClean="0"/>
              <a:t>07/05/2018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74913E-041E-4CA0-A734-3A6B0D4A4D1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99779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467853" y="0"/>
            <a:ext cx="993808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Rectángulo 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Triángulo isósceles 6"/>
          <p:cNvSpPr/>
          <p:nvPr/>
        </p:nvSpPr>
        <p:spPr>
          <a:xfrm rot="5400000">
            <a:off x="-387072" y="-1303193"/>
            <a:ext cx="1792705" cy="6858000"/>
          </a:xfrm>
          <a:prstGeom prst="triangle">
            <a:avLst/>
          </a:prstGeom>
          <a:solidFill>
            <a:srgbClr val="EDDF0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Triángulo isósceles 7"/>
          <p:cNvSpPr/>
          <p:nvPr/>
        </p:nvSpPr>
        <p:spPr>
          <a:xfrm rot="5400000">
            <a:off x="-387072" y="489514"/>
            <a:ext cx="1792705" cy="6858000"/>
          </a:xfrm>
          <a:prstGeom prst="triangle">
            <a:avLst/>
          </a:prstGeom>
          <a:solidFill>
            <a:srgbClr val="EDDF0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Triángulo isósceles 8"/>
          <p:cNvSpPr/>
          <p:nvPr/>
        </p:nvSpPr>
        <p:spPr>
          <a:xfrm rot="5400000">
            <a:off x="-387073" y="2282219"/>
            <a:ext cx="1792705" cy="6858000"/>
          </a:xfrm>
          <a:prstGeom prst="triangle">
            <a:avLst/>
          </a:prstGeom>
          <a:solidFill>
            <a:srgbClr val="EDDF0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Triángulo isósceles 11"/>
          <p:cNvSpPr/>
          <p:nvPr/>
        </p:nvSpPr>
        <p:spPr>
          <a:xfrm rot="16200000">
            <a:off x="11044815" y="-1303194"/>
            <a:ext cx="1792705" cy="6858000"/>
          </a:xfrm>
          <a:prstGeom prst="triangle">
            <a:avLst/>
          </a:prstGeom>
          <a:solidFill>
            <a:srgbClr val="EDDF0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Triángulo isósceles 12"/>
          <p:cNvSpPr/>
          <p:nvPr/>
        </p:nvSpPr>
        <p:spPr>
          <a:xfrm rot="16200000">
            <a:off x="11044816" y="489511"/>
            <a:ext cx="1792705" cy="6858000"/>
          </a:xfrm>
          <a:prstGeom prst="triangle">
            <a:avLst/>
          </a:prstGeom>
          <a:solidFill>
            <a:srgbClr val="EDDF0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Triángulo isósceles 13"/>
          <p:cNvSpPr/>
          <p:nvPr/>
        </p:nvSpPr>
        <p:spPr>
          <a:xfrm rot="16200000">
            <a:off x="11044816" y="2282216"/>
            <a:ext cx="1792705" cy="6858000"/>
          </a:xfrm>
          <a:prstGeom prst="triangle">
            <a:avLst/>
          </a:prstGeom>
          <a:solidFill>
            <a:srgbClr val="EDDF0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26541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1763084" y="1004636"/>
            <a:ext cx="1696453" cy="1696453"/>
          </a:xfrm>
          <a:prstGeom prst="ellipse">
            <a:avLst/>
          </a:prstGeom>
          <a:solidFill>
            <a:srgbClr val="1FCE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Triángulo isósceles 4"/>
          <p:cNvSpPr/>
          <p:nvPr/>
        </p:nvSpPr>
        <p:spPr>
          <a:xfrm>
            <a:off x="4722395" y="1094872"/>
            <a:ext cx="2430378" cy="1515979"/>
          </a:xfrm>
          <a:prstGeom prst="triangle">
            <a:avLst/>
          </a:prstGeom>
          <a:solidFill>
            <a:srgbClr val="EDDF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Elipse 5"/>
          <p:cNvSpPr/>
          <p:nvPr/>
        </p:nvSpPr>
        <p:spPr>
          <a:xfrm>
            <a:off x="8834371" y="974557"/>
            <a:ext cx="1696453" cy="1696453"/>
          </a:xfrm>
          <a:prstGeom prst="ellipse">
            <a:avLst/>
          </a:prstGeom>
          <a:solidFill>
            <a:srgbClr val="1FCE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Acorde 7"/>
          <p:cNvSpPr/>
          <p:nvPr/>
        </p:nvSpPr>
        <p:spPr>
          <a:xfrm rot="6710777">
            <a:off x="4451237" y="3792034"/>
            <a:ext cx="2972694" cy="3008911"/>
          </a:xfrm>
          <a:prstGeom prst="chord">
            <a:avLst/>
          </a:prstGeom>
          <a:solidFill>
            <a:srgbClr val="F6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Arco 8"/>
          <p:cNvSpPr/>
          <p:nvPr/>
        </p:nvSpPr>
        <p:spPr>
          <a:xfrm rot="1443384">
            <a:off x="5447565" y="-21802"/>
            <a:ext cx="6517160" cy="1564105"/>
          </a:xfrm>
          <a:prstGeom prst="arc">
            <a:avLst/>
          </a:prstGeom>
          <a:solidFill>
            <a:srgbClr val="FFAC23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Arco 9"/>
          <p:cNvSpPr/>
          <p:nvPr/>
        </p:nvSpPr>
        <p:spPr>
          <a:xfrm rot="19942824" flipH="1">
            <a:off x="-49281" y="-21802"/>
            <a:ext cx="7017637" cy="1564105"/>
          </a:xfrm>
          <a:prstGeom prst="arc">
            <a:avLst>
              <a:gd name="adj1" fmla="val 16200000"/>
              <a:gd name="adj2" fmla="val 13089"/>
            </a:avLst>
          </a:prstGeom>
          <a:solidFill>
            <a:srgbClr val="FFAC23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69295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1763084" y="1004636"/>
            <a:ext cx="1696453" cy="1696453"/>
          </a:xfrm>
          <a:prstGeom prst="ellipse">
            <a:avLst/>
          </a:prstGeom>
          <a:solidFill>
            <a:srgbClr val="1FCE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Triángulo isósceles 4"/>
          <p:cNvSpPr/>
          <p:nvPr/>
        </p:nvSpPr>
        <p:spPr>
          <a:xfrm>
            <a:off x="4722395" y="1094872"/>
            <a:ext cx="2430378" cy="1515979"/>
          </a:xfrm>
          <a:prstGeom prst="triangle">
            <a:avLst/>
          </a:prstGeom>
          <a:solidFill>
            <a:srgbClr val="EDDF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Elipse 5"/>
          <p:cNvSpPr/>
          <p:nvPr/>
        </p:nvSpPr>
        <p:spPr>
          <a:xfrm>
            <a:off x="8834371" y="974557"/>
            <a:ext cx="1696453" cy="1696453"/>
          </a:xfrm>
          <a:prstGeom prst="ellipse">
            <a:avLst/>
          </a:prstGeom>
          <a:solidFill>
            <a:srgbClr val="1FCE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Acorde 7"/>
          <p:cNvSpPr/>
          <p:nvPr/>
        </p:nvSpPr>
        <p:spPr>
          <a:xfrm rot="6710777">
            <a:off x="4451237" y="3792034"/>
            <a:ext cx="2972694" cy="3008911"/>
          </a:xfrm>
          <a:prstGeom prst="chord">
            <a:avLst/>
          </a:prstGeom>
          <a:solidFill>
            <a:srgbClr val="F6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Arco 8"/>
          <p:cNvSpPr/>
          <p:nvPr/>
        </p:nvSpPr>
        <p:spPr>
          <a:xfrm rot="1443384">
            <a:off x="5447565" y="-21802"/>
            <a:ext cx="6517160" cy="1564105"/>
          </a:xfrm>
          <a:prstGeom prst="arc">
            <a:avLst/>
          </a:prstGeom>
          <a:solidFill>
            <a:srgbClr val="FFAC23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Arco 9"/>
          <p:cNvSpPr/>
          <p:nvPr/>
        </p:nvSpPr>
        <p:spPr>
          <a:xfrm rot="19942824" flipH="1">
            <a:off x="-49281" y="-21802"/>
            <a:ext cx="7017637" cy="1564105"/>
          </a:xfrm>
          <a:prstGeom prst="arc">
            <a:avLst>
              <a:gd name="adj1" fmla="val 16200000"/>
              <a:gd name="adj2" fmla="val 13089"/>
            </a:avLst>
          </a:prstGeom>
          <a:solidFill>
            <a:srgbClr val="FFAC23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166488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1763084" y="1004636"/>
            <a:ext cx="1696453" cy="1696453"/>
          </a:xfrm>
          <a:prstGeom prst="ellipse">
            <a:avLst/>
          </a:prstGeom>
          <a:solidFill>
            <a:srgbClr val="1FCE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Triángulo isósceles 4"/>
          <p:cNvSpPr/>
          <p:nvPr/>
        </p:nvSpPr>
        <p:spPr>
          <a:xfrm>
            <a:off x="4722395" y="1094872"/>
            <a:ext cx="2430378" cy="1515979"/>
          </a:xfrm>
          <a:prstGeom prst="triangle">
            <a:avLst/>
          </a:prstGeom>
          <a:solidFill>
            <a:srgbClr val="EDDF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Elipse 5"/>
          <p:cNvSpPr/>
          <p:nvPr/>
        </p:nvSpPr>
        <p:spPr>
          <a:xfrm>
            <a:off x="8834371" y="974557"/>
            <a:ext cx="1696453" cy="1696453"/>
          </a:xfrm>
          <a:prstGeom prst="ellipse">
            <a:avLst/>
          </a:prstGeom>
          <a:solidFill>
            <a:srgbClr val="1FCE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Acorde 7"/>
          <p:cNvSpPr/>
          <p:nvPr/>
        </p:nvSpPr>
        <p:spPr>
          <a:xfrm rot="17568095">
            <a:off x="4466372" y="3413040"/>
            <a:ext cx="2972694" cy="3008911"/>
          </a:xfrm>
          <a:prstGeom prst="chord">
            <a:avLst/>
          </a:prstGeom>
          <a:solidFill>
            <a:srgbClr val="F6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Arco 8"/>
          <p:cNvSpPr/>
          <p:nvPr/>
        </p:nvSpPr>
        <p:spPr>
          <a:xfrm rot="20275339">
            <a:off x="4749852" y="1040730"/>
            <a:ext cx="6882620" cy="1564105"/>
          </a:xfrm>
          <a:prstGeom prst="arc">
            <a:avLst/>
          </a:prstGeom>
          <a:solidFill>
            <a:srgbClr val="FFAC23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Arco 9"/>
          <p:cNvSpPr/>
          <p:nvPr/>
        </p:nvSpPr>
        <p:spPr>
          <a:xfrm rot="1447164" flipH="1">
            <a:off x="535245" y="1061300"/>
            <a:ext cx="6843030" cy="1564105"/>
          </a:xfrm>
          <a:prstGeom prst="arc">
            <a:avLst/>
          </a:prstGeom>
          <a:solidFill>
            <a:srgbClr val="FFAC23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94911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1763084" y="1004636"/>
            <a:ext cx="1696453" cy="1696453"/>
          </a:xfrm>
          <a:prstGeom prst="ellipse">
            <a:avLst/>
          </a:prstGeom>
          <a:solidFill>
            <a:srgbClr val="1FCE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Triángulo isósceles 4"/>
          <p:cNvSpPr/>
          <p:nvPr/>
        </p:nvSpPr>
        <p:spPr>
          <a:xfrm>
            <a:off x="4722395" y="1094872"/>
            <a:ext cx="2430378" cy="1515979"/>
          </a:xfrm>
          <a:prstGeom prst="triangle">
            <a:avLst/>
          </a:prstGeom>
          <a:solidFill>
            <a:srgbClr val="EDDF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Elipse 5"/>
          <p:cNvSpPr/>
          <p:nvPr/>
        </p:nvSpPr>
        <p:spPr>
          <a:xfrm>
            <a:off x="8834371" y="974557"/>
            <a:ext cx="1696453" cy="1696453"/>
          </a:xfrm>
          <a:prstGeom prst="ellipse">
            <a:avLst/>
          </a:prstGeom>
          <a:solidFill>
            <a:srgbClr val="1FCE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Acorde 7"/>
          <p:cNvSpPr/>
          <p:nvPr/>
        </p:nvSpPr>
        <p:spPr>
          <a:xfrm rot="17568095">
            <a:off x="4466372" y="3413040"/>
            <a:ext cx="2972694" cy="3008911"/>
          </a:xfrm>
          <a:prstGeom prst="chord">
            <a:avLst/>
          </a:prstGeom>
          <a:solidFill>
            <a:srgbClr val="F6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Forma libre 15"/>
          <p:cNvSpPr/>
          <p:nvPr/>
        </p:nvSpPr>
        <p:spPr>
          <a:xfrm rot="292459">
            <a:off x="1015234" y="141655"/>
            <a:ext cx="3192153" cy="698547"/>
          </a:xfrm>
          <a:custGeom>
            <a:avLst/>
            <a:gdLst>
              <a:gd name="connsiteX0" fmla="*/ 0 w 1672390"/>
              <a:gd name="connsiteY0" fmla="*/ 457917 h 457917"/>
              <a:gd name="connsiteX1" fmla="*/ 517358 w 1672390"/>
              <a:gd name="connsiteY1" fmla="*/ 84938 h 457917"/>
              <a:gd name="connsiteX2" fmla="*/ 950495 w 1672390"/>
              <a:gd name="connsiteY2" fmla="*/ 12748 h 457917"/>
              <a:gd name="connsiteX3" fmla="*/ 1672390 w 1672390"/>
              <a:gd name="connsiteY3" fmla="*/ 277443 h 457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72390" h="457917">
                <a:moveTo>
                  <a:pt x="0" y="457917"/>
                </a:moveTo>
                <a:cubicBezTo>
                  <a:pt x="179471" y="308525"/>
                  <a:pt x="358942" y="159133"/>
                  <a:pt x="517358" y="84938"/>
                </a:cubicBezTo>
                <a:cubicBezTo>
                  <a:pt x="675774" y="10743"/>
                  <a:pt x="757990" y="-19336"/>
                  <a:pt x="950495" y="12748"/>
                </a:cubicBezTo>
                <a:cubicBezTo>
                  <a:pt x="1143000" y="44832"/>
                  <a:pt x="1407695" y="161137"/>
                  <a:pt x="1672390" y="277443"/>
                </a:cubicBezTo>
              </a:path>
            </a:pathLst>
          </a:custGeom>
          <a:solidFill>
            <a:srgbClr val="FFAC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Forma libre 16"/>
          <p:cNvSpPr/>
          <p:nvPr/>
        </p:nvSpPr>
        <p:spPr>
          <a:xfrm rot="292459">
            <a:off x="8086521" y="171733"/>
            <a:ext cx="3192153" cy="698547"/>
          </a:xfrm>
          <a:custGeom>
            <a:avLst/>
            <a:gdLst>
              <a:gd name="connsiteX0" fmla="*/ 0 w 1672390"/>
              <a:gd name="connsiteY0" fmla="*/ 457917 h 457917"/>
              <a:gd name="connsiteX1" fmla="*/ 517358 w 1672390"/>
              <a:gd name="connsiteY1" fmla="*/ 84938 h 457917"/>
              <a:gd name="connsiteX2" fmla="*/ 950495 w 1672390"/>
              <a:gd name="connsiteY2" fmla="*/ 12748 h 457917"/>
              <a:gd name="connsiteX3" fmla="*/ 1672390 w 1672390"/>
              <a:gd name="connsiteY3" fmla="*/ 277443 h 457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72390" h="457917">
                <a:moveTo>
                  <a:pt x="0" y="457917"/>
                </a:moveTo>
                <a:cubicBezTo>
                  <a:pt x="179471" y="308525"/>
                  <a:pt x="358942" y="159133"/>
                  <a:pt x="517358" y="84938"/>
                </a:cubicBezTo>
                <a:cubicBezTo>
                  <a:pt x="675774" y="10743"/>
                  <a:pt x="757990" y="-19336"/>
                  <a:pt x="950495" y="12748"/>
                </a:cubicBezTo>
                <a:cubicBezTo>
                  <a:pt x="1143000" y="44832"/>
                  <a:pt x="1407695" y="161137"/>
                  <a:pt x="1672390" y="277443"/>
                </a:cubicBezTo>
              </a:path>
            </a:pathLst>
          </a:custGeom>
          <a:solidFill>
            <a:srgbClr val="FFAC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89269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/>
        </p:nvGrpSpPr>
        <p:grpSpPr>
          <a:xfrm>
            <a:off x="3693694" y="1455255"/>
            <a:ext cx="5161548" cy="2598821"/>
            <a:chOff x="3693694" y="1455255"/>
            <a:chExt cx="5161548" cy="2598821"/>
          </a:xfrm>
        </p:grpSpPr>
        <p:sp>
          <p:nvSpPr>
            <p:cNvPr id="6" name="Recortar rectángulo de esquina del mismo lado 5"/>
            <p:cNvSpPr/>
            <p:nvPr/>
          </p:nvSpPr>
          <p:spPr>
            <a:xfrm>
              <a:off x="3693694" y="1455255"/>
              <a:ext cx="5161548" cy="2598821"/>
            </a:xfrm>
            <a:prstGeom prst="snip2SameRect">
              <a:avLst/>
            </a:prstGeom>
            <a:solidFill>
              <a:srgbClr val="35EB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32540" y="1839699"/>
              <a:ext cx="1829934" cy="1829934"/>
            </a:xfrm>
            <a:prstGeom prst="rect">
              <a:avLst/>
            </a:prstGeom>
          </p:spPr>
        </p:pic>
        <p:pic>
          <p:nvPicPr>
            <p:cNvPr id="5" name="Imagen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33600" y="1839699"/>
              <a:ext cx="2002505" cy="18299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82421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467853" y="0"/>
            <a:ext cx="993808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Rectángulo 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Triángulo isósceles 6"/>
          <p:cNvSpPr/>
          <p:nvPr/>
        </p:nvSpPr>
        <p:spPr>
          <a:xfrm rot="5400000">
            <a:off x="-387072" y="-1303193"/>
            <a:ext cx="1792705" cy="6858000"/>
          </a:xfrm>
          <a:prstGeom prst="triangle">
            <a:avLst/>
          </a:prstGeom>
          <a:solidFill>
            <a:srgbClr val="FFAC2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Triángulo isósceles 7"/>
          <p:cNvSpPr/>
          <p:nvPr/>
        </p:nvSpPr>
        <p:spPr>
          <a:xfrm rot="5400000">
            <a:off x="-387072" y="489514"/>
            <a:ext cx="1792705" cy="6858000"/>
          </a:xfrm>
          <a:prstGeom prst="triangle">
            <a:avLst/>
          </a:prstGeom>
          <a:solidFill>
            <a:srgbClr val="FFAC2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Triángulo isósceles 8"/>
          <p:cNvSpPr/>
          <p:nvPr/>
        </p:nvSpPr>
        <p:spPr>
          <a:xfrm rot="5400000">
            <a:off x="-387073" y="2282219"/>
            <a:ext cx="1792705" cy="6858000"/>
          </a:xfrm>
          <a:prstGeom prst="triangle">
            <a:avLst/>
          </a:prstGeom>
          <a:solidFill>
            <a:srgbClr val="FFAC2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Triángulo isósceles 11"/>
          <p:cNvSpPr/>
          <p:nvPr/>
        </p:nvSpPr>
        <p:spPr>
          <a:xfrm rot="16200000">
            <a:off x="11044815" y="-1303194"/>
            <a:ext cx="1792705" cy="6858000"/>
          </a:xfrm>
          <a:prstGeom prst="triangle">
            <a:avLst/>
          </a:prstGeom>
          <a:solidFill>
            <a:srgbClr val="FFAC2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Triángulo isósceles 12"/>
          <p:cNvSpPr/>
          <p:nvPr/>
        </p:nvSpPr>
        <p:spPr>
          <a:xfrm rot="16200000">
            <a:off x="11044816" y="489511"/>
            <a:ext cx="1792705" cy="6858000"/>
          </a:xfrm>
          <a:prstGeom prst="triangle">
            <a:avLst/>
          </a:prstGeom>
          <a:solidFill>
            <a:srgbClr val="FFAC2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Triángulo isósceles 13"/>
          <p:cNvSpPr/>
          <p:nvPr/>
        </p:nvSpPr>
        <p:spPr>
          <a:xfrm rot="16200000">
            <a:off x="11044816" y="2282216"/>
            <a:ext cx="1792705" cy="6858000"/>
          </a:xfrm>
          <a:prstGeom prst="triangle">
            <a:avLst/>
          </a:prstGeom>
          <a:solidFill>
            <a:srgbClr val="FFAC2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15184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467853" y="0"/>
            <a:ext cx="993808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Rectángulo 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Triángulo isósceles 6"/>
          <p:cNvSpPr/>
          <p:nvPr/>
        </p:nvSpPr>
        <p:spPr>
          <a:xfrm rot="5400000">
            <a:off x="-387072" y="-1303193"/>
            <a:ext cx="1792705" cy="6858000"/>
          </a:xfrm>
          <a:prstGeom prst="triangle">
            <a:avLst/>
          </a:prstGeom>
          <a:solidFill>
            <a:srgbClr val="EDDF0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Triángulo isósceles 7"/>
          <p:cNvSpPr/>
          <p:nvPr/>
        </p:nvSpPr>
        <p:spPr>
          <a:xfrm rot="5400000">
            <a:off x="-387072" y="489514"/>
            <a:ext cx="1792705" cy="6858000"/>
          </a:xfrm>
          <a:prstGeom prst="triangle">
            <a:avLst/>
          </a:prstGeom>
          <a:solidFill>
            <a:srgbClr val="EDDF0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Triángulo isósceles 8"/>
          <p:cNvSpPr/>
          <p:nvPr/>
        </p:nvSpPr>
        <p:spPr>
          <a:xfrm rot="5400000">
            <a:off x="-387073" y="2282219"/>
            <a:ext cx="1792705" cy="6858000"/>
          </a:xfrm>
          <a:prstGeom prst="triangle">
            <a:avLst/>
          </a:prstGeom>
          <a:solidFill>
            <a:srgbClr val="EDDF0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Triángulo isósceles 11"/>
          <p:cNvSpPr/>
          <p:nvPr/>
        </p:nvSpPr>
        <p:spPr>
          <a:xfrm rot="16200000">
            <a:off x="11044815" y="-1303194"/>
            <a:ext cx="1792705" cy="6858000"/>
          </a:xfrm>
          <a:prstGeom prst="triangle">
            <a:avLst/>
          </a:prstGeom>
          <a:solidFill>
            <a:srgbClr val="EDDF0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Triángulo isósceles 12"/>
          <p:cNvSpPr/>
          <p:nvPr/>
        </p:nvSpPr>
        <p:spPr>
          <a:xfrm rot="16200000">
            <a:off x="11044816" y="489511"/>
            <a:ext cx="1792705" cy="6858000"/>
          </a:xfrm>
          <a:prstGeom prst="triangle">
            <a:avLst/>
          </a:prstGeom>
          <a:solidFill>
            <a:srgbClr val="EDDF0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Triángulo isósceles 13"/>
          <p:cNvSpPr/>
          <p:nvPr/>
        </p:nvSpPr>
        <p:spPr>
          <a:xfrm rot="16200000">
            <a:off x="11044816" y="2282216"/>
            <a:ext cx="1792705" cy="6858000"/>
          </a:xfrm>
          <a:prstGeom prst="triangle">
            <a:avLst/>
          </a:prstGeom>
          <a:solidFill>
            <a:srgbClr val="EDDF0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0624" y="816350"/>
            <a:ext cx="7569199" cy="5225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510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Elipse 4"/>
          <p:cNvSpPr/>
          <p:nvPr/>
        </p:nvSpPr>
        <p:spPr>
          <a:xfrm>
            <a:off x="321733" y="237066"/>
            <a:ext cx="11548533" cy="6383867"/>
          </a:xfrm>
          <a:prstGeom prst="ellipse">
            <a:avLst/>
          </a:prstGeom>
          <a:solidFill>
            <a:srgbClr val="EDDF0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64851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5E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Elipse 4"/>
          <p:cNvSpPr/>
          <p:nvPr/>
        </p:nvSpPr>
        <p:spPr>
          <a:xfrm>
            <a:off x="321733" y="237066"/>
            <a:ext cx="11548533" cy="6383867"/>
          </a:xfrm>
          <a:prstGeom prst="ellipse">
            <a:avLst/>
          </a:prstGeom>
          <a:solidFill>
            <a:srgbClr val="1FCE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64928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/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EDDF0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Forma en L 3"/>
          <p:cNvSpPr/>
          <p:nvPr/>
        </p:nvSpPr>
        <p:spPr>
          <a:xfrm>
            <a:off x="0" y="5835316"/>
            <a:ext cx="974558" cy="1022684"/>
          </a:xfrm>
          <a:prstGeom prst="corner">
            <a:avLst/>
          </a:prstGeom>
          <a:solidFill>
            <a:srgbClr val="1FC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Forma en L 4"/>
          <p:cNvSpPr/>
          <p:nvPr/>
        </p:nvSpPr>
        <p:spPr>
          <a:xfrm rot="16200000">
            <a:off x="11193379" y="5859379"/>
            <a:ext cx="974558" cy="1022684"/>
          </a:xfrm>
          <a:prstGeom prst="corner">
            <a:avLst/>
          </a:prstGeom>
          <a:solidFill>
            <a:srgbClr val="1FCE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Forma en L 5"/>
          <p:cNvSpPr/>
          <p:nvPr/>
        </p:nvSpPr>
        <p:spPr>
          <a:xfrm rot="5400000">
            <a:off x="24063" y="-24063"/>
            <a:ext cx="974558" cy="1022684"/>
          </a:xfrm>
          <a:prstGeom prst="corner">
            <a:avLst/>
          </a:prstGeom>
          <a:solidFill>
            <a:srgbClr val="1FC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Forma en L 6"/>
          <p:cNvSpPr/>
          <p:nvPr/>
        </p:nvSpPr>
        <p:spPr>
          <a:xfrm rot="10800000">
            <a:off x="11217442" y="0"/>
            <a:ext cx="974558" cy="1022684"/>
          </a:xfrm>
          <a:prstGeom prst="corner">
            <a:avLst/>
          </a:prstGeom>
          <a:solidFill>
            <a:srgbClr val="1FC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41159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/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1FCE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Forma en L 3"/>
          <p:cNvSpPr/>
          <p:nvPr/>
        </p:nvSpPr>
        <p:spPr>
          <a:xfrm>
            <a:off x="0" y="5835316"/>
            <a:ext cx="974558" cy="1022684"/>
          </a:xfrm>
          <a:prstGeom prst="corner">
            <a:avLst/>
          </a:prstGeom>
          <a:solidFill>
            <a:srgbClr val="EDDF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Forma en L 4"/>
          <p:cNvSpPr/>
          <p:nvPr/>
        </p:nvSpPr>
        <p:spPr>
          <a:xfrm rot="16200000">
            <a:off x="11193379" y="5859379"/>
            <a:ext cx="974558" cy="1022684"/>
          </a:xfrm>
          <a:prstGeom prst="corner">
            <a:avLst/>
          </a:prstGeom>
          <a:solidFill>
            <a:srgbClr val="EDDF0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Forma en L 5"/>
          <p:cNvSpPr/>
          <p:nvPr/>
        </p:nvSpPr>
        <p:spPr>
          <a:xfrm rot="5400000">
            <a:off x="24063" y="-24063"/>
            <a:ext cx="974558" cy="1022684"/>
          </a:xfrm>
          <a:prstGeom prst="corner">
            <a:avLst/>
          </a:prstGeom>
          <a:solidFill>
            <a:srgbClr val="EDDF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Forma en L 6"/>
          <p:cNvSpPr/>
          <p:nvPr/>
        </p:nvSpPr>
        <p:spPr>
          <a:xfrm rot="10800000">
            <a:off x="11217442" y="0"/>
            <a:ext cx="974558" cy="1022684"/>
          </a:xfrm>
          <a:prstGeom prst="corner">
            <a:avLst/>
          </a:prstGeom>
          <a:solidFill>
            <a:srgbClr val="EDDF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14069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60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Elipse 4"/>
          <p:cNvSpPr/>
          <p:nvPr/>
        </p:nvSpPr>
        <p:spPr>
          <a:xfrm>
            <a:off x="264695" y="228600"/>
            <a:ext cx="854242" cy="818147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Elipse 5"/>
          <p:cNvSpPr/>
          <p:nvPr/>
        </p:nvSpPr>
        <p:spPr>
          <a:xfrm>
            <a:off x="11077074" y="228600"/>
            <a:ext cx="854242" cy="818147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Elipse 6"/>
          <p:cNvSpPr/>
          <p:nvPr/>
        </p:nvSpPr>
        <p:spPr>
          <a:xfrm>
            <a:off x="264695" y="5807242"/>
            <a:ext cx="854242" cy="818147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Elipse 7"/>
          <p:cNvSpPr/>
          <p:nvPr/>
        </p:nvSpPr>
        <p:spPr>
          <a:xfrm>
            <a:off x="11077074" y="5807241"/>
            <a:ext cx="854242" cy="818147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11043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5EB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Elipse 4"/>
          <p:cNvSpPr/>
          <p:nvPr/>
        </p:nvSpPr>
        <p:spPr>
          <a:xfrm>
            <a:off x="264695" y="228600"/>
            <a:ext cx="854242" cy="818147"/>
          </a:xfrm>
          <a:prstGeom prst="ellipse">
            <a:avLst/>
          </a:prstGeom>
          <a:solidFill>
            <a:srgbClr val="EDDF0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Elipse 5"/>
          <p:cNvSpPr/>
          <p:nvPr/>
        </p:nvSpPr>
        <p:spPr>
          <a:xfrm>
            <a:off x="11077074" y="228600"/>
            <a:ext cx="854242" cy="818147"/>
          </a:xfrm>
          <a:prstGeom prst="ellipse">
            <a:avLst/>
          </a:prstGeom>
          <a:solidFill>
            <a:srgbClr val="EDDF0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Elipse 6"/>
          <p:cNvSpPr/>
          <p:nvPr/>
        </p:nvSpPr>
        <p:spPr>
          <a:xfrm>
            <a:off x="264695" y="5807242"/>
            <a:ext cx="854242" cy="818147"/>
          </a:xfrm>
          <a:prstGeom prst="ellipse">
            <a:avLst/>
          </a:prstGeom>
          <a:solidFill>
            <a:srgbClr val="EDDF0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Elipse 7"/>
          <p:cNvSpPr/>
          <p:nvPr/>
        </p:nvSpPr>
        <p:spPr>
          <a:xfrm>
            <a:off x="11077074" y="5807241"/>
            <a:ext cx="854242" cy="818147"/>
          </a:xfrm>
          <a:prstGeom prst="ellipse">
            <a:avLst/>
          </a:prstGeom>
          <a:solidFill>
            <a:srgbClr val="EDDF0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25338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0</Words>
  <Application>Microsoft Office PowerPoint</Application>
  <PresentationFormat>Panorámica</PresentationFormat>
  <Paragraphs>0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Windows User</dc:creator>
  <cp:lastModifiedBy>Windows User</cp:lastModifiedBy>
  <cp:revision>17</cp:revision>
  <dcterms:created xsi:type="dcterms:W3CDTF">2018-04-22T19:55:40Z</dcterms:created>
  <dcterms:modified xsi:type="dcterms:W3CDTF">2018-05-08T00:02:10Z</dcterms:modified>
</cp:coreProperties>
</file>