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964EE-9601-450F-9B27-0447298864C7}" v="20" dt="2024-06-15T12:12:30.875"/>
    <p1510:client id="{53A328BF-5C7B-497D-A966-BDB0E240CC0D}" v="7137" dt="2024-06-15T15:42:39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F951D-CCC8-49FA-B6A9-45DC0739B86E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C2AA4F3-5155-47E5-8A27-1D403824931E}">
      <dgm:prSet phldrT="[Texto]" phldr="0"/>
      <dgm:spPr/>
      <dgm:t>
        <a:bodyPr/>
        <a:lstStyle/>
        <a:p>
          <a:pPr rtl="0"/>
          <a:r>
            <a:rPr lang="pt-BR" dirty="0"/>
            <a:t>Consultar a agenda do App</a:t>
          </a:r>
        </a:p>
      </dgm:t>
    </dgm:pt>
    <dgm:pt modelId="{E09EF64D-4095-4DF2-8F98-5904B7185922}" type="parTrans" cxnId="{850D17D7-0E05-4622-8E64-AEC38B975C19}">
      <dgm:prSet/>
      <dgm:spPr/>
      <dgm:t>
        <a:bodyPr/>
        <a:lstStyle/>
        <a:p>
          <a:endParaRPr lang="pt-BR"/>
        </a:p>
      </dgm:t>
    </dgm:pt>
    <dgm:pt modelId="{D86D12B0-4231-4051-9436-B5EB282A68A0}" type="sibTrans" cxnId="{850D17D7-0E05-4622-8E64-AEC38B975C19}">
      <dgm:prSet/>
      <dgm:spPr/>
      <dgm:t>
        <a:bodyPr/>
        <a:lstStyle/>
        <a:p>
          <a:endParaRPr lang="pt-BR"/>
        </a:p>
      </dgm:t>
    </dgm:pt>
    <dgm:pt modelId="{20501C3D-D2D7-4E8F-82AF-208AE1AC29B2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Ir para a consulta na assistência </a:t>
          </a:r>
          <a:endParaRPr lang="pt-BR" dirty="0"/>
        </a:p>
      </dgm:t>
    </dgm:pt>
    <dgm:pt modelId="{1E5F75EA-29F8-4001-8DFB-B1B25CE6945C}" type="parTrans" cxnId="{96AC9E13-676C-4575-B6A6-606AA70F0397}">
      <dgm:prSet/>
      <dgm:spPr/>
      <dgm:t>
        <a:bodyPr/>
        <a:lstStyle/>
        <a:p>
          <a:endParaRPr lang="pt-BR"/>
        </a:p>
      </dgm:t>
    </dgm:pt>
    <dgm:pt modelId="{FAE070ED-6EC8-42D3-84CC-1491A4E8AD41}" type="sibTrans" cxnId="{96AC9E13-676C-4575-B6A6-606AA70F0397}">
      <dgm:prSet/>
      <dgm:spPr/>
      <dgm:t>
        <a:bodyPr/>
        <a:lstStyle/>
        <a:p>
          <a:endParaRPr lang="pt-BR"/>
        </a:p>
      </dgm:t>
    </dgm:pt>
    <dgm:pt modelId="{5DC72E63-9CBF-464E-AAD4-9DF13A2D4DFA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Fazer o check in da consulta</a:t>
          </a:r>
          <a:endParaRPr lang="pt-BR" dirty="0"/>
        </a:p>
      </dgm:t>
    </dgm:pt>
    <dgm:pt modelId="{3A6E9E1B-E3D5-46EE-B275-834380E7FDC8}" type="parTrans" cxnId="{67D5B3BA-11E0-4457-BB56-B6B3A80A7C67}">
      <dgm:prSet/>
      <dgm:spPr/>
      <dgm:t>
        <a:bodyPr/>
        <a:lstStyle/>
        <a:p>
          <a:endParaRPr lang="pt-BR"/>
        </a:p>
      </dgm:t>
    </dgm:pt>
    <dgm:pt modelId="{9164F72F-EFAF-408D-8388-EB5FE6D85340}" type="sibTrans" cxnId="{67D5B3BA-11E0-4457-BB56-B6B3A80A7C67}">
      <dgm:prSet/>
      <dgm:spPr/>
      <dgm:t>
        <a:bodyPr/>
        <a:lstStyle/>
        <a:p>
          <a:endParaRPr lang="pt-BR"/>
        </a:p>
      </dgm:t>
    </dgm:pt>
    <dgm:pt modelId="{25E60731-82D7-483E-876A-CCD1361241E5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Faz a consulta com o atendente</a:t>
          </a:r>
        </a:p>
      </dgm:t>
    </dgm:pt>
    <dgm:pt modelId="{A2A26989-90CC-430F-8FEE-98A843CB3DDE}" type="parTrans" cxnId="{1E8745C5-03D1-4BB0-840D-ACDBE2CC5AB9}">
      <dgm:prSet/>
      <dgm:spPr/>
    </dgm:pt>
    <dgm:pt modelId="{FB1D6265-14DB-46B8-A650-C340302FFD41}" type="sibTrans" cxnId="{1E8745C5-03D1-4BB0-840D-ACDBE2CC5AB9}">
      <dgm:prSet/>
      <dgm:spPr/>
    </dgm:pt>
    <dgm:pt modelId="{2C956D6B-4251-4DD5-A1D0-A1852BFE90A7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Recebe o feedback do atendente</a:t>
          </a:r>
        </a:p>
      </dgm:t>
    </dgm:pt>
    <dgm:pt modelId="{957D0DFA-D7EC-4578-9814-133983DC77F3}" type="parTrans" cxnId="{1B1153B9-5E5E-42A9-8438-89696D5F8FA8}">
      <dgm:prSet/>
      <dgm:spPr/>
    </dgm:pt>
    <dgm:pt modelId="{C9E9FCCC-67D8-48C1-8DCB-8C41E21E2740}" type="sibTrans" cxnId="{1B1153B9-5E5E-42A9-8438-89696D5F8FA8}">
      <dgm:prSet/>
      <dgm:spPr/>
    </dgm:pt>
    <dgm:pt modelId="{32983741-A8B3-41EA-A4E9-76D4CEFAA135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Aguarda o atendimento na assistência</a:t>
          </a:r>
        </a:p>
      </dgm:t>
    </dgm:pt>
    <dgm:pt modelId="{48335006-BAC2-4130-86BC-B7609D32D3FD}" type="parTrans" cxnId="{1BBD8168-2563-46C4-BC24-D748C7B5104B}">
      <dgm:prSet/>
      <dgm:spPr/>
    </dgm:pt>
    <dgm:pt modelId="{1D4B88DC-819E-42D5-B726-E764078CBABA}" type="sibTrans" cxnId="{1BBD8168-2563-46C4-BC24-D748C7B5104B}">
      <dgm:prSet/>
      <dgm:spPr/>
    </dgm:pt>
    <dgm:pt modelId="{D431901A-CF56-4D4F-AF9A-4167186E5D2F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Retornar para casa </a:t>
          </a:r>
        </a:p>
      </dgm:t>
    </dgm:pt>
    <dgm:pt modelId="{9EEF8B0F-086E-4EAC-800F-DA4F4C286AEB}" type="parTrans" cxnId="{C16C12AB-B21F-4EC1-9BC1-1842998A64F3}">
      <dgm:prSet/>
      <dgm:spPr/>
    </dgm:pt>
    <dgm:pt modelId="{C05C755D-9DD2-400F-B9CF-BC3B80A36FC3}" type="sibTrans" cxnId="{C16C12AB-B21F-4EC1-9BC1-1842998A64F3}">
      <dgm:prSet/>
      <dgm:spPr/>
    </dgm:pt>
    <dgm:pt modelId="{2857B6E0-7C27-4C5B-981F-ADB9C7A7057E}" type="pres">
      <dgm:prSet presAssocID="{165F951D-CCC8-49FA-B6A9-45DC0739B86E}" presName="Name0" presStyleCnt="0">
        <dgm:presLayoutVars>
          <dgm:dir/>
          <dgm:animLvl val="lvl"/>
          <dgm:resizeHandles val="exact"/>
        </dgm:presLayoutVars>
      </dgm:prSet>
      <dgm:spPr/>
    </dgm:pt>
    <dgm:pt modelId="{5D436249-1922-4C8D-8B02-94CB6F107D93}" type="pres">
      <dgm:prSet presAssocID="{FC2AA4F3-5155-47E5-8A27-1D403824931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80B9C55-95EB-4386-92AF-870D4C8F9745}" type="pres">
      <dgm:prSet presAssocID="{D86D12B0-4231-4051-9436-B5EB282A68A0}" presName="parTxOnlySpace" presStyleCnt="0"/>
      <dgm:spPr/>
    </dgm:pt>
    <dgm:pt modelId="{C8836D31-D490-4275-8F31-05025B3E8D63}" type="pres">
      <dgm:prSet presAssocID="{20501C3D-D2D7-4E8F-82AF-208AE1AC29B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43D39E0-3DC0-4CE2-B64E-FACDA88A3F43}" type="pres">
      <dgm:prSet presAssocID="{FAE070ED-6EC8-42D3-84CC-1491A4E8AD41}" presName="parTxOnlySpace" presStyleCnt="0"/>
      <dgm:spPr/>
    </dgm:pt>
    <dgm:pt modelId="{A69B941E-11E3-4244-82B1-AE6B9166F86A}" type="pres">
      <dgm:prSet presAssocID="{5DC72E63-9CBF-464E-AAD4-9DF13A2D4DF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EE95823-6F39-4203-AF73-2EAA5F25AE0E}" type="pres">
      <dgm:prSet presAssocID="{9164F72F-EFAF-408D-8388-EB5FE6D85340}" presName="parTxOnlySpace" presStyleCnt="0"/>
      <dgm:spPr/>
    </dgm:pt>
    <dgm:pt modelId="{499D9ADE-DB0C-4E9E-B999-1F691BB74990}" type="pres">
      <dgm:prSet presAssocID="{32983741-A8B3-41EA-A4E9-76D4CEFAA135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3ADF15C-5897-49B4-9F8B-62D7FE282EBB}" type="pres">
      <dgm:prSet presAssocID="{1D4B88DC-819E-42D5-B726-E764078CBABA}" presName="parTxOnlySpace" presStyleCnt="0"/>
      <dgm:spPr/>
    </dgm:pt>
    <dgm:pt modelId="{13878AF2-3745-4C2F-AC51-F951B6364534}" type="pres">
      <dgm:prSet presAssocID="{25E60731-82D7-483E-876A-CCD1361241E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165D88A-8B67-4F20-B516-4B6FAA6A6928}" type="pres">
      <dgm:prSet presAssocID="{FB1D6265-14DB-46B8-A650-C340302FFD41}" presName="parTxOnlySpace" presStyleCnt="0"/>
      <dgm:spPr/>
    </dgm:pt>
    <dgm:pt modelId="{8B2F65DC-9ACA-4C47-A058-616E832EF67E}" type="pres">
      <dgm:prSet presAssocID="{2C956D6B-4251-4DD5-A1D0-A1852BFE90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4C6727-A358-42CE-9158-1F2560731AA6}" type="pres">
      <dgm:prSet presAssocID="{C9E9FCCC-67D8-48C1-8DCB-8C41E21E2740}" presName="parTxOnlySpace" presStyleCnt="0"/>
      <dgm:spPr/>
    </dgm:pt>
    <dgm:pt modelId="{8D931F57-06AD-4E0A-9EBF-110FF121DC1C}" type="pres">
      <dgm:prSet presAssocID="{D431901A-CF56-4D4F-AF9A-4167186E5D2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6AC9E13-676C-4575-B6A6-606AA70F0397}" srcId="{165F951D-CCC8-49FA-B6A9-45DC0739B86E}" destId="{20501C3D-D2D7-4E8F-82AF-208AE1AC29B2}" srcOrd="1" destOrd="0" parTransId="{1E5F75EA-29F8-4001-8DFB-B1B25CE6945C}" sibTransId="{FAE070ED-6EC8-42D3-84CC-1491A4E8AD41}"/>
    <dgm:cxn modelId="{10D44E20-CD56-40F7-B48A-7F018BFF118C}" type="presOf" srcId="{20501C3D-D2D7-4E8F-82AF-208AE1AC29B2}" destId="{C8836D31-D490-4275-8F31-05025B3E8D63}" srcOrd="0" destOrd="0" presId="urn:microsoft.com/office/officeart/2005/8/layout/chevron1"/>
    <dgm:cxn modelId="{4444E024-F33D-4BDD-B7F3-4B63639510FE}" type="presOf" srcId="{2C956D6B-4251-4DD5-A1D0-A1852BFE90A7}" destId="{8B2F65DC-9ACA-4C47-A058-616E832EF67E}" srcOrd="0" destOrd="0" presId="urn:microsoft.com/office/officeart/2005/8/layout/chevron1"/>
    <dgm:cxn modelId="{3FAC6F36-865D-4536-94E4-B4A247B8B1E1}" type="presOf" srcId="{25E60731-82D7-483E-876A-CCD1361241E5}" destId="{13878AF2-3745-4C2F-AC51-F951B6364534}" srcOrd="0" destOrd="0" presId="urn:microsoft.com/office/officeart/2005/8/layout/chevron1"/>
    <dgm:cxn modelId="{95AD2C5B-2D22-46AD-A2FE-DAB477C6D56C}" type="presOf" srcId="{32983741-A8B3-41EA-A4E9-76D4CEFAA135}" destId="{499D9ADE-DB0C-4E9E-B999-1F691BB74990}" srcOrd="0" destOrd="0" presId="urn:microsoft.com/office/officeart/2005/8/layout/chevron1"/>
    <dgm:cxn modelId="{1BBD8168-2563-46C4-BC24-D748C7B5104B}" srcId="{165F951D-CCC8-49FA-B6A9-45DC0739B86E}" destId="{32983741-A8B3-41EA-A4E9-76D4CEFAA135}" srcOrd="3" destOrd="0" parTransId="{48335006-BAC2-4130-86BC-B7609D32D3FD}" sibTransId="{1D4B88DC-819E-42D5-B726-E764078CBABA}"/>
    <dgm:cxn modelId="{17E7938E-8800-48F6-AD9A-4126DE08C87B}" type="presOf" srcId="{D431901A-CF56-4D4F-AF9A-4167186E5D2F}" destId="{8D931F57-06AD-4E0A-9EBF-110FF121DC1C}" srcOrd="0" destOrd="0" presId="urn:microsoft.com/office/officeart/2005/8/layout/chevron1"/>
    <dgm:cxn modelId="{C16C12AB-B21F-4EC1-9BC1-1842998A64F3}" srcId="{165F951D-CCC8-49FA-B6A9-45DC0739B86E}" destId="{D431901A-CF56-4D4F-AF9A-4167186E5D2F}" srcOrd="6" destOrd="0" parTransId="{9EEF8B0F-086E-4EAC-800F-DA4F4C286AEB}" sibTransId="{C05C755D-9DD2-400F-B9CF-BC3B80A36FC3}"/>
    <dgm:cxn modelId="{1EFD3DAC-16C5-4B0C-BA85-1C4A4A61241B}" type="presOf" srcId="{5DC72E63-9CBF-464E-AAD4-9DF13A2D4DFA}" destId="{A69B941E-11E3-4244-82B1-AE6B9166F86A}" srcOrd="0" destOrd="0" presId="urn:microsoft.com/office/officeart/2005/8/layout/chevron1"/>
    <dgm:cxn modelId="{1B1153B9-5E5E-42A9-8438-89696D5F8FA8}" srcId="{165F951D-CCC8-49FA-B6A9-45DC0739B86E}" destId="{2C956D6B-4251-4DD5-A1D0-A1852BFE90A7}" srcOrd="5" destOrd="0" parTransId="{957D0DFA-D7EC-4578-9814-133983DC77F3}" sibTransId="{C9E9FCCC-67D8-48C1-8DCB-8C41E21E2740}"/>
    <dgm:cxn modelId="{67D5B3BA-11E0-4457-BB56-B6B3A80A7C67}" srcId="{165F951D-CCC8-49FA-B6A9-45DC0739B86E}" destId="{5DC72E63-9CBF-464E-AAD4-9DF13A2D4DFA}" srcOrd="2" destOrd="0" parTransId="{3A6E9E1B-E3D5-46EE-B275-834380E7FDC8}" sibTransId="{9164F72F-EFAF-408D-8388-EB5FE6D85340}"/>
    <dgm:cxn modelId="{1E8745C5-03D1-4BB0-840D-ACDBE2CC5AB9}" srcId="{165F951D-CCC8-49FA-B6A9-45DC0739B86E}" destId="{25E60731-82D7-483E-876A-CCD1361241E5}" srcOrd="4" destOrd="0" parTransId="{A2A26989-90CC-430F-8FEE-98A843CB3DDE}" sibTransId="{FB1D6265-14DB-46B8-A650-C340302FFD41}"/>
    <dgm:cxn modelId="{850D17D7-0E05-4622-8E64-AEC38B975C19}" srcId="{165F951D-CCC8-49FA-B6A9-45DC0739B86E}" destId="{FC2AA4F3-5155-47E5-8A27-1D403824931E}" srcOrd="0" destOrd="0" parTransId="{E09EF64D-4095-4DF2-8F98-5904B7185922}" sibTransId="{D86D12B0-4231-4051-9436-B5EB282A68A0}"/>
    <dgm:cxn modelId="{3DDACADA-AAF5-48F6-93A0-1893002D10BA}" type="presOf" srcId="{FC2AA4F3-5155-47E5-8A27-1D403824931E}" destId="{5D436249-1922-4C8D-8B02-94CB6F107D93}" srcOrd="0" destOrd="0" presId="urn:microsoft.com/office/officeart/2005/8/layout/chevron1"/>
    <dgm:cxn modelId="{707DC8F9-989B-4DE0-8B06-F87E20A6ED1D}" type="presOf" srcId="{165F951D-CCC8-49FA-B6A9-45DC0739B86E}" destId="{2857B6E0-7C27-4C5B-981F-ADB9C7A7057E}" srcOrd="0" destOrd="0" presId="urn:microsoft.com/office/officeart/2005/8/layout/chevron1"/>
    <dgm:cxn modelId="{77F90EAE-B67D-40F5-933F-6D44006A9C3D}" type="presParOf" srcId="{2857B6E0-7C27-4C5B-981F-ADB9C7A7057E}" destId="{5D436249-1922-4C8D-8B02-94CB6F107D93}" srcOrd="0" destOrd="0" presId="urn:microsoft.com/office/officeart/2005/8/layout/chevron1"/>
    <dgm:cxn modelId="{722DF3E8-16C9-4375-9FE1-A02B128BF6A5}" type="presParOf" srcId="{2857B6E0-7C27-4C5B-981F-ADB9C7A7057E}" destId="{280B9C55-95EB-4386-92AF-870D4C8F9745}" srcOrd="1" destOrd="0" presId="urn:microsoft.com/office/officeart/2005/8/layout/chevron1"/>
    <dgm:cxn modelId="{35A320D6-2155-4491-A2AB-E3E2F26225B3}" type="presParOf" srcId="{2857B6E0-7C27-4C5B-981F-ADB9C7A7057E}" destId="{C8836D31-D490-4275-8F31-05025B3E8D63}" srcOrd="2" destOrd="0" presId="urn:microsoft.com/office/officeart/2005/8/layout/chevron1"/>
    <dgm:cxn modelId="{E7347F68-B7D3-4DA0-88C3-82ED535CDDA2}" type="presParOf" srcId="{2857B6E0-7C27-4C5B-981F-ADB9C7A7057E}" destId="{843D39E0-3DC0-4CE2-B64E-FACDA88A3F43}" srcOrd="3" destOrd="0" presId="urn:microsoft.com/office/officeart/2005/8/layout/chevron1"/>
    <dgm:cxn modelId="{A8CA3642-D032-4AAC-BE4B-9FC530D18194}" type="presParOf" srcId="{2857B6E0-7C27-4C5B-981F-ADB9C7A7057E}" destId="{A69B941E-11E3-4244-82B1-AE6B9166F86A}" srcOrd="4" destOrd="0" presId="urn:microsoft.com/office/officeart/2005/8/layout/chevron1"/>
    <dgm:cxn modelId="{2E2CA29B-5ECF-4D17-91C8-B95B32AD941C}" type="presParOf" srcId="{2857B6E0-7C27-4C5B-981F-ADB9C7A7057E}" destId="{EEE95823-6F39-4203-AF73-2EAA5F25AE0E}" srcOrd="5" destOrd="0" presId="urn:microsoft.com/office/officeart/2005/8/layout/chevron1"/>
    <dgm:cxn modelId="{6F8C4E91-E804-4CD7-8B26-BBAE1E0E8FC2}" type="presParOf" srcId="{2857B6E0-7C27-4C5B-981F-ADB9C7A7057E}" destId="{499D9ADE-DB0C-4E9E-B999-1F691BB74990}" srcOrd="6" destOrd="0" presId="urn:microsoft.com/office/officeart/2005/8/layout/chevron1"/>
    <dgm:cxn modelId="{C6929970-9C53-4020-B02F-3A14A81EDEA3}" type="presParOf" srcId="{2857B6E0-7C27-4C5B-981F-ADB9C7A7057E}" destId="{B3ADF15C-5897-49B4-9F8B-62D7FE282EBB}" srcOrd="7" destOrd="0" presId="urn:microsoft.com/office/officeart/2005/8/layout/chevron1"/>
    <dgm:cxn modelId="{590DC88D-DCCB-4CE0-B0B8-3096DFF2046F}" type="presParOf" srcId="{2857B6E0-7C27-4C5B-981F-ADB9C7A7057E}" destId="{13878AF2-3745-4C2F-AC51-F951B6364534}" srcOrd="8" destOrd="0" presId="urn:microsoft.com/office/officeart/2005/8/layout/chevron1"/>
    <dgm:cxn modelId="{B53268A3-9EB6-426E-BF1E-56B5726DD31A}" type="presParOf" srcId="{2857B6E0-7C27-4C5B-981F-ADB9C7A7057E}" destId="{4165D88A-8B67-4F20-B516-4B6FAA6A6928}" srcOrd="9" destOrd="0" presId="urn:microsoft.com/office/officeart/2005/8/layout/chevron1"/>
    <dgm:cxn modelId="{6B6DD35A-0563-4C51-ABB6-4C54C190E1B9}" type="presParOf" srcId="{2857B6E0-7C27-4C5B-981F-ADB9C7A7057E}" destId="{8B2F65DC-9ACA-4C47-A058-616E832EF67E}" srcOrd="10" destOrd="0" presId="urn:microsoft.com/office/officeart/2005/8/layout/chevron1"/>
    <dgm:cxn modelId="{AA33020D-6D86-4A37-B89F-FF41A021FAA4}" type="presParOf" srcId="{2857B6E0-7C27-4C5B-981F-ADB9C7A7057E}" destId="{ED4C6727-A358-42CE-9158-1F2560731AA6}" srcOrd="11" destOrd="0" presId="urn:microsoft.com/office/officeart/2005/8/layout/chevron1"/>
    <dgm:cxn modelId="{D0CB6189-6651-4E53-AEE2-8F3497DA6974}" type="presParOf" srcId="{2857B6E0-7C27-4C5B-981F-ADB9C7A7057E}" destId="{8D931F57-06AD-4E0A-9EBF-110FF121DC1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F951D-CCC8-49FA-B6A9-45DC0739B86E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20501C3D-D2D7-4E8F-82AF-208AE1AC29B2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Executa o tratamento</a:t>
          </a:r>
          <a:endParaRPr lang="pt-BR" dirty="0"/>
        </a:p>
      </dgm:t>
    </dgm:pt>
    <dgm:pt modelId="{1E5F75EA-29F8-4001-8DFB-B1B25CE6945C}" type="parTrans" cxnId="{96AC9E13-676C-4575-B6A6-606AA70F0397}">
      <dgm:prSet/>
      <dgm:spPr/>
      <dgm:t>
        <a:bodyPr/>
        <a:lstStyle/>
        <a:p>
          <a:endParaRPr lang="pt-BR"/>
        </a:p>
      </dgm:t>
    </dgm:pt>
    <dgm:pt modelId="{FAE070ED-6EC8-42D3-84CC-1491A4E8AD41}" type="sibTrans" cxnId="{96AC9E13-676C-4575-B6A6-606AA70F0397}">
      <dgm:prSet/>
      <dgm:spPr/>
      <dgm:t>
        <a:bodyPr/>
        <a:lstStyle/>
        <a:p>
          <a:endParaRPr lang="pt-BR"/>
        </a:p>
      </dgm:t>
    </dgm:pt>
    <dgm:pt modelId="{2EE7A417-8619-4B9B-A650-4406B56F55BE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Retorna para as atividades diárias</a:t>
          </a:r>
        </a:p>
      </dgm:t>
    </dgm:pt>
    <dgm:pt modelId="{F4510139-E9C7-4220-8C06-696C5E65D561}" type="parTrans" cxnId="{FAFEF22E-08E3-4487-B673-2463B5E41C47}">
      <dgm:prSet/>
      <dgm:spPr/>
    </dgm:pt>
    <dgm:pt modelId="{44A8F846-CD8A-4658-B866-75FB8C6DDAAD}" type="sibTrans" cxnId="{FAFEF22E-08E3-4487-B673-2463B5E41C47}">
      <dgm:prSet/>
      <dgm:spPr/>
    </dgm:pt>
    <dgm:pt modelId="{07F144E7-F8D8-4F3A-A31F-D89515F2628B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Consulta o tratamento</a:t>
          </a:r>
          <a:r>
            <a:rPr lang="pt-BR" dirty="0"/>
            <a:t> </a:t>
          </a:r>
          <a:r>
            <a:rPr lang="pt-BR" dirty="0">
              <a:latin typeface="Neue Haas Grotesk Text Pro"/>
            </a:rPr>
            <a:t>no </a:t>
          </a:r>
          <a:r>
            <a:rPr lang="pt-BR" dirty="0"/>
            <a:t>App</a:t>
          </a:r>
        </a:p>
      </dgm:t>
    </dgm:pt>
    <dgm:pt modelId="{43E766D0-5881-4141-BB99-12DCAAB7C8B7}" type="parTrans" cxnId="{560A6C16-4089-40C0-AF79-D4E3B1AF704B}">
      <dgm:prSet/>
      <dgm:spPr/>
    </dgm:pt>
    <dgm:pt modelId="{8FC00960-DDC3-4DCC-A4EC-E456A0F94525}" type="sibTrans" cxnId="{560A6C16-4089-40C0-AF79-D4E3B1AF704B}">
      <dgm:prSet/>
      <dgm:spPr/>
    </dgm:pt>
    <dgm:pt modelId="{2857B6E0-7C27-4C5B-981F-ADB9C7A7057E}" type="pres">
      <dgm:prSet presAssocID="{165F951D-CCC8-49FA-B6A9-45DC0739B86E}" presName="Name0" presStyleCnt="0">
        <dgm:presLayoutVars>
          <dgm:dir/>
          <dgm:animLvl val="lvl"/>
          <dgm:resizeHandles val="exact"/>
        </dgm:presLayoutVars>
      </dgm:prSet>
      <dgm:spPr/>
    </dgm:pt>
    <dgm:pt modelId="{691F54C5-BDD3-46BB-A90E-62F646404357}" type="pres">
      <dgm:prSet presAssocID="{07F144E7-F8D8-4F3A-A31F-D89515F2628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C2014D2-28FD-4BAC-B1D8-513BC9A5AD1F}" type="pres">
      <dgm:prSet presAssocID="{8FC00960-DDC3-4DCC-A4EC-E456A0F94525}" presName="parTxOnlySpace" presStyleCnt="0"/>
      <dgm:spPr/>
    </dgm:pt>
    <dgm:pt modelId="{C8836D31-D490-4275-8F31-05025B3E8D63}" type="pres">
      <dgm:prSet presAssocID="{20501C3D-D2D7-4E8F-82AF-208AE1AC29B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3D39E0-3DC0-4CE2-B64E-FACDA88A3F43}" type="pres">
      <dgm:prSet presAssocID="{FAE070ED-6EC8-42D3-84CC-1491A4E8AD41}" presName="parTxOnlySpace" presStyleCnt="0"/>
      <dgm:spPr/>
    </dgm:pt>
    <dgm:pt modelId="{C6E91082-AD9B-4ADD-B58F-256110B60A22}" type="pres">
      <dgm:prSet presAssocID="{2EE7A417-8619-4B9B-A650-4406B56F55B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6AC9E13-676C-4575-B6A6-606AA70F0397}" srcId="{165F951D-CCC8-49FA-B6A9-45DC0739B86E}" destId="{20501C3D-D2D7-4E8F-82AF-208AE1AC29B2}" srcOrd="1" destOrd="0" parTransId="{1E5F75EA-29F8-4001-8DFB-B1B25CE6945C}" sibTransId="{FAE070ED-6EC8-42D3-84CC-1491A4E8AD41}"/>
    <dgm:cxn modelId="{560A6C16-4089-40C0-AF79-D4E3B1AF704B}" srcId="{165F951D-CCC8-49FA-B6A9-45DC0739B86E}" destId="{07F144E7-F8D8-4F3A-A31F-D89515F2628B}" srcOrd="0" destOrd="0" parTransId="{43E766D0-5881-4141-BB99-12DCAAB7C8B7}" sibTransId="{8FC00960-DDC3-4DCC-A4EC-E456A0F94525}"/>
    <dgm:cxn modelId="{FAFEF22E-08E3-4487-B673-2463B5E41C47}" srcId="{165F951D-CCC8-49FA-B6A9-45DC0739B86E}" destId="{2EE7A417-8619-4B9B-A650-4406B56F55BE}" srcOrd="2" destOrd="0" parTransId="{F4510139-E9C7-4220-8C06-696C5E65D561}" sibTransId="{44A8F846-CD8A-4658-B866-75FB8C6DDAAD}"/>
    <dgm:cxn modelId="{4338C55E-F7A6-4B35-93ED-0406E5644DA8}" type="presOf" srcId="{20501C3D-D2D7-4E8F-82AF-208AE1AC29B2}" destId="{C8836D31-D490-4275-8F31-05025B3E8D63}" srcOrd="0" destOrd="0" presId="urn:microsoft.com/office/officeart/2005/8/layout/chevron1"/>
    <dgm:cxn modelId="{5B5F8374-43E0-4BF9-AA35-68A6C769D638}" type="presOf" srcId="{07F144E7-F8D8-4F3A-A31F-D89515F2628B}" destId="{691F54C5-BDD3-46BB-A90E-62F646404357}" srcOrd="0" destOrd="0" presId="urn:microsoft.com/office/officeart/2005/8/layout/chevron1"/>
    <dgm:cxn modelId="{70E6BBDA-8C78-434C-AD6E-BE3362F5AF47}" type="presOf" srcId="{2EE7A417-8619-4B9B-A650-4406B56F55BE}" destId="{C6E91082-AD9B-4ADD-B58F-256110B60A22}" srcOrd="0" destOrd="0" presId="urn:microsoft.com/office/officeart/2005/8/layout/chevron1"/>
    <dgm:cxn modelId="{707DC8F9-989B-4DE0-8B06-F87E20A6ED1D}" type="presOf" srcId="{165F951D-CCC8-49FA-B6A9-45DC0739B86E}" destId="{2857B6E0-7C27-4C5B-981F-ADB9C7A7057E}" srcOrd="0" destOrd="0" presId="urn:microsoft.com/office/officeart/2005/8/layout/chevron1"/>
    <dgm:cxn modelId="{8067741C-6B33-4D7F-8C79-FDF8460DD1AE}" type="presParOf" srcId="{2857B6E0-7C27-4C5B-981F-ADB9C7A7057E}" destId="{691F54C5-BDD3-46BB-A90E-62F646404357}" srcOrd="0" destOrd="0" presId="urn:microsoft.com/office/officeart/2005/8/layout/chevron1"/>
    <dgm:cxn modelId="{2B287070-75E9-458C-9552-F9FB3A36B2C8}" type="presParOf" srcId="{2857B6E0-7C27-4C5B-981F-ADB9C7A7057E}" destId="{CC2014D2-28FD-4BAC-B1D8-513BC9A5AD1F}" srcOrd="1" destOrd="0" presId="urn:microsoft.com/office/officeart/2005/8/layout/chevron1"/>
    <dgm:cxn modelId="{89195F3E-A7C5-47C5-A7A7-FD2418F71DA3}" type="presParOf" srcId="{2857B6E0-7C27-4C5B-981F-ADB9C7A7057E}" destId="{C8836D31-D490-4275-8F31-05025B3E8D63}" srcOrd="2" destOrd="0" presId="urn:microsoft.com/office/officeart/2005/8/layout/chevron1"/>
    <dgm:cxn modelId="{3347C08B-5E8E-40B6-AB13-A3EBBB211FAE}" type="presParOf" srcId="{2857B6E0-7C27-4C5B-981F-ADB9C7A7057E}" destId="{843D39E0-3DC0-4CE2-B64E-FACDA88A3F43}" srcOrd="3" destOrd="0" presId="urn:microsoft.com/office/officeart/2005/8/layout/chevron1"/>
    <dgm:cxn modelId="{18E1A41B-2A6F-49E5-8342-7D0C57E8C987}" type="presParOf" srcId="{2857B6E0-7C27-4C5B-981F-ADB9C7A7057E}" destId="{C6E91082-AD9B-4ADD-B58F-256110B60A2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F951D-CCC8-49FA-B6A9-45DC0739B86E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</dgm:pt>
    <dgm:pt modelId="{FC2AA4F3-5155-47E5-8A27-1D403824931E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Consulta a data de retorno para a assistência no</a:t>
          </a:r>
          <a:r>
            <a:rPr lang="pt-BR" dirty="0"/>
            <a:t> App</a:t>
          </a:r>
        </a:p>
      </dgm:t>
    </dgm:pt>
    <dgm:pt modelId="{E09EF64D-4095-4DF2-8F98-5904B7185922}" type="parTrans" cxnId="{850D17D7-0E05-4622-8E64-AEC38B975C19}">
      <dgm:prSet/>
      <dgm:spPr/>
      <dgm:t>
        <a:bodyPr/>
        <a:lstStyle/>
        <a:p>
          <a:endParaRPr lang="pt-BR"/>
        </a:p>
      </dgm:t>
    </dgm:pt>
    <dgm:pt modelId="{D86D12B0-4231-4051-9436-B5EB282A68A0}" type="sibTrans" cxnId="{850D17D7-0E05-4622-8E64-AEC38B975C19}">
      <dgm:prSet/>
      <dgm:spPr/>
      <dgm:t>
        <a:bodyPr/>
        <a:lstStyle/>
        <a:p>
          <a:endParaRPr lang="pt-BR"/>
        </a:p>
      </dgm:t>
    </dgm:pt>
    <dgm:pt modelId="{20501C3D-D2D7-4E8F-82AF-208AE1AC29B2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Vai para a consulta de retorno na assistência </a:t>
          </a:r>
          <a:endParaRPr lang="pt-BR" dirty="0"/>
        </a:p>
      </dgm:t>
    </dgm:pt>
    <dgm:pt modelId="{1E5F75EA-29F8-4001-8DFB-B1B25CE6945C}" type="parTrans" cxnId="{96AC9E13-676C-4575-B6A6-606AA70F0397}">
      <dgm:prSet/>
      <dgm:spPr/>
      <dgm:t>
        <a:bodyPr/>
        <a:lstStyle/>
        <a:p>
          <a:endParaRPr lang="pt-BR"/>
        </a:p>
      </dgm:t>
    </dgm:pt>
    <dgm:pt modelId="{FAE070ED-6EC8-42D3-84CC-1491A4E8AD41}" type="sibTrans" cxnId="{96AC9E13-676C-4575-B6A6-606AA70F0397}">
      <dgm:prSet/>
      <dgm:spPr/>
      <dgm:t>
        <a:bodyPr/>
        <a:lstStyle/>
        <a:p>
          <a:endParaRPr lang="pt-BR"/>
        </a:p>
      </dgm:t>
    </dgm:pt>
    <dgm:pt modelId="{5DC72E63-9CBF-464E-AAD4-9DF13A2D4DFA}">
      <dgm:prSet phldrT="[Texto]"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Faz o </a:t>
          </a:r>
          <a:r>
            <a:rPr lang="pt-BR" dirty="0" err="1">
              <a:latin typeface="Neue Haas Grotesk Text Pro"/>
            </a:rPr>
            <a:t>check</a:t>
          </a:r>
          <a:r>
            <a:rPr lang="pt-BR" dirty="0">
              <a:latin typeface="Neue Haas Grotesk Text Pro"/>
            </a:rPr>
            <a:t> in da consulta na recepeção </a:t>
          </a:r>
          <a:endParaRPr lang="pt-BR" dirty="0"/>
        </a:p>
      </dgm:t>
    </dgm:pt>
    <dgm:pt modelId="{3A6E9E1B-E3D5-46EE-B275-834380E7FDC8}" type="parTrans" cxnId="{67D5B3BA-11E0-4457-BB56-B6B3A80A7C67}">
      <dgm:prSet/>
      <dgm:spPr/>
      <dgm:t>
        <a:bodyPr/>
        <a:lstStyle/>
        <a:p>
          <a:endParaRPr lang="pt-BR"/>
        </a:p>
      </dgm:t>
    </dgm:pt>
    <dgm:pt modelId="{9164F72F-EFAF-408D-8388-EB5FE6D85340}" type="sibTrans" cxnId="{67D5B3BA-11E0-4457-BB56-B6B3A80A7C67}">
      <dgm:prSet/>
      <dgm:spPr/>
      <dgm:t>
        <a:bodyPr/>
        <a:lstStyle/>
        <a:p>
          <a:endParaRPr lang="pt-BR"/>
        </a:p>
      </dgm:t>
    </dgm:pt>
    <dgm:pt modelId="{25E60731-82D7-483E-876A-CCD1361241E5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Faz a consulta com o atendente</a:t>
          </a:r>
        </a:p>
      </dgm:t>
    </dgm:pt>
    <dgm:pt modelId="{A2A26989-90CC-430F-8FEE-98A843CB3DDE}" type="parTrans" cxnId="{1E8745C5-03D1-4BB0-840D-ACDBE2CC5AB9}">
      <dgm:prSet/>
      <dgm:spPr/>
    </dgm:pt>
    <dgm:pt modelId="{FB1D6265-14DB-46B8-A650-C340302FFD41}" type="sibTrans" cxnId="{1E8745C5-03D1-4BB0-840D-ACDBE2CC5AB9}">
      <dgm:prSet/>
      <dgm:spPr/>
    </dgm:pt>
    <dgm:pt modelId="{2C956D6B-4251-4DD5-A1D0-A1852BFE90A7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Recebe o feedback do atendente</a:t>
          </a:r>
        </a:p>
      </dgm:t>
    </dgm:pt>
    <dgm:pt modelId="{957D0DFA-D7EC-4578-9814-133983DC77F3}" type="parTrans" cxnId="{1B1153B9-5E5E-42A9-8438-89696D5F8FA8}">
      <dgm:prSet/>
      <dgm:spPr/>
    </dgm:pt>
    <dgm:pt modelId="{C9E9FCCC-67D8-48C1-8DCB-8C41E21E2740}" type="sibTrans" cxnId="{1B1153B9-5E5E-42A9-8438-89696D5F8FA8}">
      <dgm:prSet/>
      <dgm:spPr/>
    </dgm:pt>
    <dgm:pt modelId="{32983741-A8B3-41EA-A4E9-76D4CEFAA135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Aguarda o atendimento na assistência</a:t>
          </a:r>
        </a:p>
      </dgm:t>
    </dgm:pt>
    <dgm:pt modelId="{48335006-BAC2-4130-86BC-B7609D32D3FD}" type="parTrans" cxnId="{1BBD8168-2563-46C4-BC24-D748C7B5104B}">
      <dgm:prSet/>
      <dgm:spPr/>
    </dgm:pt>
    <dgm:pt modelId="{1D4B88DC-819E-42D5-B726-E764078CBABA}" type="sibTrans" cxnId="{1BBD8168-2563-46C4-BC24-D748C7B5104B}">
      <dgm:prSet/>
      <dgm:spPr/>
    </dgm:pt>
    <dgm:pt modelId="{D431901A-CF56-4D4F-AF9A-4167186E5D2F}">
      <dgm:prSet phldr="0"/>
      <dgm:spPr/>
      <dgm:t>
        <a:bodyPr/>
        <a:lstStyle/>
        <a:p>
          <a:pPr rtl="0"/>
          <a:r>
            <a:rPr lang="pt-BR" dirty="0">
              <a:latin typeface="Neue Haas Grotesk Text Pro"/>
            </a:rPr>
            <a:t>Retornar para casa </a:t>
          </a:r>
        </a:p>
      </dgm:t>
    </dgm:pt>
    <dgm:pt modelId="{9EEF8B0F-086E-4EAC-800F-DA4F4C286AEB}" type="parTrans" cxnId="{C16C12AB-B21F-4EC1-9BC1-1842998A64F3}">
      <dgm:prSet/>
      <dgm:spPr/>
    </dgm:pt>
    <dgm:pt modelId="{C05C755D-9DD2-400F-B9CF-BC3B80A36FC3}" type="sibTrans" cxnId="{C16C12AB-B21F-4EC1-9BC1-1842998A64F3}">
      <dgm:prSet/>
      <dgm:spPr/>
    </dgm:pt>
    <dgm:pt modelId="{2857B6E0-7C27-4C5B-981F-ADB9C7A7057E}" type="pres">
      <dgm:prSet presAssocID="{165F951D-CCC8-49FA-B6A9-45DC0739B86E}" presName="Name0" presStyleCnt="0">
        <dgm:presLayoutVars>
          <dgm:dir/>
          <dgm:animLvl val="lvl"/>
          <dgm:resizeHandles val="exact"/>
        </dgm:presLayoutVars>
      </dgm:prSet>
      <dgm:spPr/>
    </dgm:pt>
    <dgm:pt modelId="{5D436249-1922-4C8D-8B02-94CB6F107D93}" type="pres">
      <dgm:prSet presAssocID="{FC2AA4F3-5155-47E5-8A27-1D403824931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80B9C55-95EB-4386-92AF-870D4C8F9745}" type="pres">
      <dgm:prSet presAssocID="{D86D12B0-4231-4051-9436-B5EB282A68A0}" presName="parTxOnlySpace" presStyleCnt="0"/>
      <dgm:spPr/>
    </dgm:pt>
    <dgm:pt modelId="{C8836D31-D490-4275-8F31-05025B3E8D63}" type="pres">
      <dgm:prSet presAssocID="{20501C3D-D2D7-4E8F-82AF-208AE1AC29B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43D39E0-3DC0-4CE2-B64E-FACDA88A3F43}" type="pres">
      <dgm:prSet presAssocID="{FAE070ED-6EC8-42D3-84CC-1491A4E8AD41}" presName="parTxOnlySpace" presStyleCnt="0"/>
      <dgm:spPr/>
    </dgm:pt>
    <dgm:pt modelId="{A69B941E-11E3-4244-82B1-AE6B9166F86A}" type="pres">
      <dgm:prSet presAssocID="{5DC72E63-9CBF-464E-AAD4-9DF13A2D4DF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EE95823-6F39-4203-AF73-2EAA5F25AE0E}" type="pres">
      <dgm:prSet presAssocID="{9164F72F-EFAF-408D-8388-EB5FE6D85340}" presName="parTxOnlySpace" presStyleCnt="0"/>
      <dgm:spPr/>
    </dgm:pt>
    <dgm:pt modelId="{499D9ADE-DB0C-4E9E-B999-1F691BB74990}" type="pres">
      <dgm:prSet presAssocID="{32983741-A8B3-41EA-A4E9-76D4CEFAA135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3ADF15C-5897-49B4-9F8B-62D7FE282EBB}" type="pres">
      <dgm:prSet presAssocID="{1D4B88DC-819E-42D5-B726-E764078CBABA}" presName="parTxOnlySpace" presStyleCnt="0"/>
      <dgm:spPr/>
    </dgm:pt>
    <dgm:pt modelId="{13878AF2-3745-4C2F-AC51-F951B6364534}" type="pres">
      <dgm:prSet presAssocID="{25E60731-82D7-483E-876A-CCD1361241E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165D88A-8B67-4F20-B516-4B6FAA6A6928}" type="pres">
      <dgm:prSet presAssocID="{FB1D6265-14DB-46B8-A650-C340302FFD41}" presName="parTxOnlySpace" presStyleCnt="0"/>
      <dgm:spPr/>
    </dgm:pt>
    <dgm:pt modelId="{8B2F65DC-9ACA-4C47-A058-616E832EF67E}" type="pres">
      <dgm:prSet presAssocID="{2C956D6B-4251-4DD5-A1D0-A1852BFE90A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4C6727-A358-42CE-9158-1F2560731AA6}" type="pres">
      <dgm:prSet presAssocID="{C9E9FCCC-67D8-48C1-8DCB-8C41E21E2740}" presName="parTxOnlySpace" presStyleCnt="0"/>
      <dgm:spPr/>
    </dgm:pt>
    <dgm:pt modelId="{8D931F57-06AD-4E0A-9EBF-110FF121DC1C}" type="pres">
      <dgm:prSet presAssocID="{D431901A-CF56-4D4F-AF9A-4167186E5D2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99A5209-7016-4471-94C6-470DCC87397F}" type="presOf" srcId="{2C956D6B-4251-4DD5-A1D0-A1852BFE90A7}" destId="{8B2F65DC-9ACA-4C47-A058-616E832EF67E}" srcOrd="0" destOrd="0" presId="urn:microsoft.com/office/officeart/2005/8/layout/chevron1"/>
    <dgm:cxn modelId="{96AC9E13-676C-4575-B6A6-606AA70F0397}" srcId="{165F951D-CCC8-49FA-B6A9-45DC0739B86E}" destId="{20501C3D-D2D7-4E8F-82AF-208AE1AC29B2}" srcOrd="1" destOrd="0" parTransId="{1E5F75EA-29F8-4001-8DFB-B1B25CE6945C}" sibTransId="{FAE070ED-6EC8-42D3-84CC-1491A4E8AD41}"/>
    <dgm:cxn modelId="{1BBD8168-2563-46C4-BC24-D748C7B5104B}" srcId="{165F951D-CCC8-49FA-B6A9-45DC0739B86E}" destId="{32983741-A8B3-41EA-A4E9-76D4CEFAA135}" srcOrd="3" destOrd="0" parTransId="{48335006-BAC2-4130-86BC-B7609D32D3FD}" sibTransId="{1D4B88DC-819E-42D5-B726-E764078CBABA}"/>
    <dgm:cxn modelId="{13578949-6575-4280-8839-4E0A64467847}" type="presOf" srcId="{5DC72E63-9CBF-464E-AAD4-9DF13A2D4DFA}" destId="{A69B941E-11E3-4244-82B1-AE6B9166F86A}" srcOrd="0" destOrd="0" presId="urn:microsoft.com/office/officeart/2005/8/layout/chevron1"/>
    <dgm:cxn modelId="{60981478-1BDE-4595-8848-CEA297F807E9}" type="presOf" srcId="{25E60731-82D7-483E-876A-CCD1361241E5}" destId="{13878AF2-3745-4C2F-AC51-F951B6364534}" srcOrd="0" destOrd="0" presId="urn:microsoft.com/office/officeart/2005/8/layout/chevron1"/>
    <dgm:cxn modelId="{5BBFE27D-55B9-4DBE-BC89-A520629C80F7}" type="presOf" srcId="{D431901A-CF56-4D4F-AF9A-4167186E5D2F}" destId="{8D931F57-06AD-4E0A-9EBF-110FF121DC1C}" srcOrd="0" destOrd="0" presId="urn:microsoft.com/office/officeart/2005/8/layout/chevron1"/>
    <dgm:cxn modelId="{C16C12AB-B21F-4EC1-9BC1-1842998A64F3}" srcId="{165F951D-CCC8-49FA-B6A9-45DC0739B86E}" destId="{D431901A-CF56-4D4F-AF9A-4167186E5D2F}" srcOrd="6" destOrd="0" parTransId="{9EEF8B0F-086E-4EAC-800F-DA4F4C286AEB}" sibTransId="{C05C755D-9DD2-400F-B9CF-BC3B80A36FC3}"/>
    <dgm:cxn modelId="{099F98AD-4D9B-4E28-9B82-2FCB2FCB99D2}" type="presOf" srcId="{FC2AA4F3-5155-47E5-8A27-1D403824931E}" destId="{5D436249-1922-4C8D-8B02-94CB6F107D93}" srcOrd="0" destOrd="0" presId="urn:microsoft.com/office/officeart/2005/8/layout/chevron1"/>
    <dgm:cxn modelId="{7E79DDB7-EC36-4D87-9C9B-ED1418FC44F2}" type="presOf" srcId="{32983741-A8B3-41EA-A4E9-76D4CEFAA135}" destId="{499D9ADE-DB0C-4E9E-B999-1F691BB74990}" srcOrd="0" destOrd="0" presId="urn:microsoft.com/office/officeart/2005/8/layout/chevron1"/>
    <dgm:cxn modelId="{1B1153B9-5E5E-42A9-8438-89696D5F8FA8}" srcId="{165F951D-CCC8-49FA-B6A9-45DC0739B86E}" destId="{2C956D6B-4251-4DD5-A1D0-A1852BFE90A7}" srcOrd="5" destOrd="0" parTransId="{957D0DFA-D7EC-4578-9814-133983DC77F3}" sibTransId="{C9E9FCCC-67D8-48C1-8DCB-8C41E21E2740}"/>
    <dgm:cxn modelId="{67D5B3BA-11E0-4457-BB56-B6B3A80A7C67}" srcId="{165F951D-CCC8-49FA-B6A9-45DC0739B86E}" destId="{5DC72E63-9CBF-464E-AAD4-9DF13A2D4DFA}" srcOrd="2" destOrd="0" parTransId="{3A6E9E1B-E3D5-46EE-B275-834380E7FDC8}" sibTransId="{9164F72F-EFAF-408D-8388-EB5FE6D85340}"/>
    <dgm:cxn modelId="{1E8745C5-03D1-4BB0-840D-ACDBE2CC5AB9}" srcId="{165F951D-CCC8-49FA-B6A9-45DC0739B86E}" destId="{25E60731-82D7-483E-876A-CCD1361241E5}" srcOrd="4" destOrd="0" parTransId="{A2A26989-90CC-430F-8FEE-98A843CB3DDE}" sibTransId="{FB1D6265-14DB-46B8-A650-C340302FFD41}"/>
    <dgm:cxn modelId="{850D17D7-0E05-4622-8E64-AEC38B975C19}" srcId="{165F951D-CCC8-49FA-B6A9-45DC0739B86E}" destId="{FC2AA4F3-5155-47E5-8A27-1D403824931E}" srcOrd="0" destOrd="0" parTransId="{E09EF64D-4095-4DF2-8F98-5904B7185922}" sibTransId="{D86D12B0-4231-4051-9436-B5EB282A68A0}"/>
    <dgm:cxn modelId="{B356B0F0-8B58-4446-B20F-C9CD60783DB0}" type="presOf" srcId="{20501C3D-D2D7-4E8F-82AF-208AE1AC29B2}" destId="{C8836D31-D490-4275-8F31-05025B3E8D63}" srcOrd="0" destOrd="0" presId="urn:microsoft.com/office/officeart/2005/8/layout/chevron1"/>
    <dgm:cxn modelId="{707DC8F9-989B-4DE0-8B06-F87E20A6ED1D}" type="presOf" srcId="{165F951D-CCC8-49FA-B6A9-45DC0739B86E}" destId="{2857B6E0-7C27-4C5B-981F-ADB9C7A7057E}" srcOrd="0" destOrd="0" presId="urn:microsoft.com/office/officeart/2005/8/layout/chevron1"/>
    <dgm:cxn modelId="{C024A6C8-4892-468D-8FC8-712E2F32FC0E}" type="presParOf" srcId="{2857B6E0-7C27-4C5B-981F-ADB9C7A7057E}" destId="{5D436249-1922-4C8D-8B02-94CB6F107D93}" srcOrd="0" destOrd="0" presId="urn:microsoft.com/office/officeart/2005/8/layout/chevron1"/>
    <dgm:cxn modelId="{36C751EE-82F2-43A5-8508-364A29E50DD5}" type="presParOf" srcId="{2857B6E0-7C27-4C5B-981F-ADB9C7A7057E}" destId="{280B9C55-95EB-4386-92AF-870D4C8F9745}" srcOrd="1" destOrd="0" presId="urn:microsoft.com/office/officeart/2005/8/layout/chevron1"/>
    <dgm:cxn modelId="{08DC0B91-0E84-4AD7-A7D2-71445538F744}" type="presParOf" srcId="{2857B6E0-7C27-4C5B-981F-ADB9C7A7057E}" destId="{C8836D31-D490-4275-8F31-05025B3E8D63}" srcOrd="2" destOrd="0" presId="urn:microsoft.com/office/officeart/2005/8/layout/chevron1"/>
    <dgm:cxn modelId="{B6E18A7B-1956-4F19-A496-341DB24A43A5}" type="presParOf" srcId="{2857B6E0-7C27-4C5B-981F-ADB9C7A7057E}" destId="{843D39E0-3DC0-4CE2-B64E-FACDA88A3F43}" srcOrd="3" destOrd="0" presId="urn:microsoft.com/office/officeart/2005/8/layout/chevron1"/>
    <dgm:cxn modelId="{0E26EA65-B027-447D-8812-32649EBB8BB7}" type="presParOf" srcId="{2857B6E0-7C27-4C5B-981F-ADB9C7A7057E}" destId="{A69B941E-11E3-4244-82B1-AE6B9166F86A}" srcOrd="4" destOrd="0" presId="urn:microsoft.com/office/officeart/2005/8/layout/chevron1"/>
    <dgm:cxn modelId="{3CAEAD99-52B7-4C03-8EB7-EC483AF388C9}" type="presParOf" srcId="{2857B6E0-7C27-4C5B-981F-ADB9C7A7057E}" destId="{EEE95823-6F39-4203-AF73-2EAA5F25AE0E}" srcOrd="5" destOrd="0" presId="urn:microsoft.com/office/officeart/2005/8/layout/chevron1"/>
    <dgm:cxn modelId="{3D2ECB4A-A796-4CF4-ABDD-5CF0D5BC5676}" type="presParOf" srcId="{2857B6E0-7C27-4C5B-981F-ADB9C7A7057E}" destId="{499D9ADE-DB0C-4E9E-B999-1F691BB74990}" srcOrd="6" destOrd="0" presId="urn:microsoft.com/office/officeart/2005/8/layout/chevron1"/>
    <dgm:cxn modelId="{56701BDB-FC45-4F37-9DDB-EB98F0CD21D2}" type="presParOf" srcId="{2857B6E0-7C27-4C5B-981F-ADB9C7A7057E}" destId="{B3ADF15C-5897-49B4-9F8B-62D7FE282EBB}" srcOrd="7" destOrd="0" presId="urn:microsoft.com/office/officeart/2005/8/layout/chevron1"/>
    <dgm:cxn modelId="{6FE2902B-6D2E-4295-80E4-6D0AD4DFCE45}" type="presParOf" srcId="{2857B6E0-7C27-4C5B-981F-ADB9C7A7057E}" destId="{13878AF2-3745-4C2F-AC51-F951B6364534}" srcOrd="8" destOrd="0" presId="urn:microsoft.com/office/officeart/2005/8/layout/chevron1"/>
    <dgm:cxn modelId="{481A34FF-8CE0-4DD0-ACD4-15EA6073C0C9}" type="presParOf" srcId="{2857B6E0-7C27-4C5B-981F-ADB9C7A7057E}" destId="{4165D88A-8B67-4F20-B516-4B6FAA6A6928}" srcOrd="9" destOrd="0" presId="urn:microsoft.com/office/officeart/2005/8/layout/chevron1"/>
    <dgm:cxn modelId="{E526DCAE-49BC-4AC2-9467-B134B40CDBB8}" type="presParOf" srcId="{2857B6E0-7C27-4C5B-981F-ADB9C7A7057E}" destId="{8B2F65DC-9ACA-4C47-A058-616E832EF67E}" srcOrd="10" destOrd="0" presId="urn:microsoft.com/office/officeart/2005/8/layout/chevron1"/>
    <dgm:cxn modelId="{75D9BED3-8807-48B8-83A4-39178D324AD5}" type="presParOf" srcId="{2857B6E0-7C27-4C5B-981F-ADB9C7A7057E}" destId="{ED4C6727-A358-42CE-9158-1F2560731AA6}" srcOrd="11" destOrd="0" presId="urn:microsoft.com/office/officeart/2005/8/layout/chevron1"/>
    <dgm:cxn modelId="{5C09D1F4-4B98-4BCF-8084-0A559B055422}" type="presParOf" srcId="{2857B6E0-7C27-4C5B-981F-ADB9C7A7057E}" destId="{8D931F57-06AD-4E0A-9EBF-110FF121DC1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6249-1922-4C8D-8B02-94CB6F107D93}">
      <dsp:nvSpPr>
        <dsp:cNvPr id="0" name=""/>
        <dsp:cNvSpPr/>
      </dsp:nvSpPr>
      <dsp:spPr>
        <a:xfrm>
          <a:off x="0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Consultar a agenda do App</a:t>
          </a:r>
        </a:p>
      </dsp:txBody>
      <dsp:txXfrm>
        <a:off x="353428" y="898858"/>
        <a:ext cx="1060282" cy="706855"/>
      </dsp:txXfrm>
    </dsp:sp>
    <dsp:sp modelId="{C8836D31-D490-4275-8F31-05025B3E8D63}">
      <dsp:nvSpPr>
        <dsp:cNvPr id="0" name=""/>
        <dsp:cNvSpPr/>
      </dsp:nvSpPr>
      <dsp:spPr>
        <a:xfrm>
          <a:off x="1590424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Ir para a consulta na assistência </a:t>
          </a:r>
          <a:endParaRPr lang="pt-BR" sz="1200" kern="1200" dirty="0"/>
        </a:p>
      </dsp:txBody>
      <dsp:txXfrm>
        <a:off x="1943852" y="898858"/>
        <a:ext cx="1060282" cy="706855"/>
      </dsp:txXfrm>
    </dsp:sp>
    <dsp:sp modelId="{A69B941E-11E3-4244-82B1-AE6B9166F86A}">
      <dsp:nvSpPr>
        <dsp:cNvPr id="0" name=""/>
        <dsp:cNvSpPr/>
      </dsp:nvSpPr>
      <dsp:spPr>
        <a:xfrm>
          <a:off x="3180848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Fazer o check in da consulta</a:t>
          </a:r>
          <a:endParaRPr lang="pt-BR" sz="1200" kern="1200" dirty="0"/>
        </a:p>
      </dsp:txBody>
      <dsp:txXfrm>
        <a:off x="3534276" y="898858"/>
        <a:ext cx="1060282" cy="706855"/>
      </dsp:txXfrm>
    </dsp:sp>
    <dsp:sp modelId="{499D9ADE-DB0C-4E9E-B999-1F691BB74990}">
      <dsp:nvSpPr>
        <dsp:cNvPr id="0" name=""/>
        <dsp:cNvSpPr/>
      </dsp:nvSpPr>
      <dsp:spPr>
        <a:xfrm>
          <a:off x="4771272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Aguarda o atendimento na assistência</a:t>
          </a:r>
        </a:p>
      </dsp:txBody>
      <dsp:txXfrm>
        <a:off x="5124700" y="898858"/>
        <a:ext cx="1060282" cy="706855"/>
      </dsp:txXfrm>
    </dsp:sp>
    <dsp:sp modelId="{13878AF2-3745-4C2F-AC51-F951B6364534}">
      <dsp:nvSpPr>
        <dsp:cNvPr id="0" name=""/>
        <dsp:cNvSpPr/>
      </dsp:nvSpPr>
      <dsp:spPr>
        <a:xfrm>
          <a:off x="6361696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Faz a consulta com o atendente</a:t>
          </a:r>
        </a:p>
      </dsp:txBody>
      <dsp:txXfrm>
        <a:off x="6715124" y="898858"/>
        <a:ext cx="1060282" cy="706855"/>
      </dsp:txXfrm>
    </dsp:sp>
    <dsp:sp modelId="{8B2F65DC-9ACA-4C47-A058-616E832EF67E}">
      <dsp:nvSpPr>
        <dsp:cNvPr id="0" name=""/>
        <dsp:cNvSpPr/>
      </dsp:nvSpPr>
      <dsp:spPr>
        <a:xfrm>
          <a:off x="7952120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Recebe o feedback do atendente</a:t>
          </a:r>
        </a:p>
      </dsp:txBody>
      <dsp:txXfrm>
        <a:off x="8305548" y="898858"/>
        <a:ext cx="1060282" cy="706855"/>
      </dsp:txXfrm>
    </dsp:sp>
    <dsp:sp modelId="{8D931F57-06AD-4E0A-9EBF-110FF121DC1C}">
      <dsp:nvSpPr>
        <dsp:cNvPr id="0" name=""/>
        <dsp:cNvSpPr/>
      </dsp:nvSpPr>
      <dsp:spPr>
        <a:xfrm>
          <a:off x="9542544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Neue Haas Grotesk Text Pro"/>
            </a:rPr>
            <a:t>Retornar para casa </a:t>
          </a:r>
        </a:p>
      </dsp:txBody>
      <dsp:txXfrm>
        <a:off x="9895972" y="898858"/>
        <a:ext cx="1060282" cy="706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54C5-BDD3-46BB-A90E-62F646404357}">
      <dsp:nvSpPr>
        <dsp:cNvPr id="0" name=""/>
        <dsp:cNvSpPr/>
      </dsp:nvSpPr>
      <dsp:spPr>
        <a:xfrm>
          <a:off x="3319" y="0"/>
          <a:ext cx="4043962" cy="57952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Neue Haas Grotesk Text Pro"/>
            </a:rPr>
            <a:t>Consulta o tratamento</a:t>
          </a:r>
          <a:r>
            <a:rPr lang="pt-BR" sz="1800" kern="1200" dirty="0"/>
            <a:t> </a:t>
          </a:r>
          <a:r>
            <a:rPr lang="pt-BR" sz="1800" kern="1200" dirty="0">
              <a:latin typeface="Neue Haas Grotesk Text Pro"/>
            </a:rPr>
            <a:t>no </a:t>
          </a:r>
          <a:r>
            <a:rPr lang="pt-BR" sz="1800" kern="1200" dirty="0"/>
            <a:t>App</a:t>
          </a:r>
        </a:p>
      </dsp:txBody>
      <dsp:txXfrm>
        <a:off x="293080" y="0"/>
        <a:ext cx="3464440" cy="579522"/>
      </dsp:txXfrm>
    </dsp:sp>
    <dsp:sp modelId="{C8836D31-D490-4275-8F31-05025B3E8D63}">
      <dsp:nvSpPr>
        <dsp:cNvPr id="0" name=""/>
        <dsp:cNvSpPr/>
      </dsp:nvSpPr>
      <dsp:spPr>
        <a:xfrm>
          <a:off x="3642885" y="0"/>
          <a:ext cx="4043962" cy="57952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Neue Haas Grotesk Text Pro"/>
            </a:rPr>
            <a:t>Executa o tratamento</a:t>
          </a:r>
          <a:endParaRPr lang="pt-BR" sz="1800" kern="1200" dirty="0"/>
        </a:p>
      </dsp:txBody>
      <dsp:txXfrm>
        <a:off x="3932646" y="0"/>
        <a:ext cx="3464440" cy="579522"/>
      </dsp:txXfrm>
    </dsp:sp>
    <dsp:sp modelId="{C6E91082-AD9B-4ADD-B58F-256110B60A22}">
      <dsp:nvSpPr>
        <dsp:cNvPr id="0" name=""/>
        <dsp:cNvSpPr/>
      </dsp:nvSpPr>
      <dsp:spPr>
        <a:xfrm>
          <a:off x="7282452" y="0"/>
          <a:ext cx="4043962" cy="57952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Neue Haas Grotesk Text Pro"/>
            </a:rPr>
            <a:t>Retorna para as atividades diárias</a:t>
          </a:r>
        </a:p>
      </dsp:txBody>
      <dsp:txXfrm>
        <a:off x="7572213" y="0"/>
        <a:ext cx="3464440" cy="579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6249-1922-4C8D-8B02-94CB6F107D93}">
      <dsp:nvSpPr>
        <dsp:cNvPr id="0" name=""/>
        <dsp:cNvSpPr/>
      </dsp:nvSpPr>
      <dsp:spPr>
        <a:xfrm>
          <a:off x="0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Consulta a data de retorno para a assistência no</a:t>
          </a:r>
          <a:r>
            <a:rPr lang="pt-BR" sz="1000" kern="1200" dirty="0"/>
            <a:t> App</a:t>
          </a:r>
        </a:p>
      </dsp:txBody>
      <dsp:txXfrm>
        <a:off x="353428" y="898858"/>
        <a:ext cx="1060282" cy="706855"/>
      </dsp:txXfrm>
    </dsp:sp>
    <dsp:sp modelId="{C8836D31-D490-4275-8F31-05025B3E8D63}">
      <dsp:nvSpPr>
        <dsp:cNvPr id="0" name=""/>
        <dsp:cNvSpPr/>
      </dsp:nvSpPr>
      <dsp:spPr>
        <a:xfrm>
          <a:off x="1590424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Vai para a consulta de retorno na assistência </a:t>
          </a:r>
          <a:endParaRPr lang="pt-BR" sz="1000" kern="1200" dirty="0"/>
        </a:p>
      </dsp:txBody>
      <dsp:txXfrm>
        <a:off x="1943852" y="898858"/>
        <a:ext cx="1060282" cy="706855"/>
      </dsp:txXfrm>
    </dsp:sp>
    <dsp:sp modelId="{A69B941E-11E3-4244-82B1-AE6B9166F86A}">
      <dsp:nvSpPr>
        <dsp:cNvPr id="0" name=""/>
        <dsp:cNvSpPr/>
      </dsp:nvSpPr>
      <dsp:spPr>
        <a:xfrm>
          <a:off x="3180848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Faz o </a:t>
          </a:r>
          <a:r>
            <a:rPr lang="pt-BR" sz="1000" kern="1200" dirty="0" err="1">
              <a:latin typeface="Neue Haas Grotesk Text Pro"/>
            </a:rPr>
            <a:t>check</a:t>
          </a:r>
          <a:r>
            <a:rPr lang="pt-BR" sz="1000" kern="1200" dirty="0">
              <a:latin typeface="Neue Haas Grotesk Text Pro"/>
            </a:rPr>
            <a:t> in da consulta na recepeção </a:t>
          </a:r>
          <a:endParaRPr lang="pt-BR" sz="1000" kern="1200" dirty="0"/>
        </a:p>
      </dsp:txBody>
      <dsp:txXfrm>
        <a:off x="3534276" y="898858"/>
        <a:ext cx="1060282" cy="706855"/>
      </dsp:txXfrm>
    </dsp:sp>
    <dsp:sp modelId="{499D9ADE-DB0C-4E9E-B999-1F691BB74990}">
      <dsp:nvSpPr>
        <dsp:cNvPr id="0" name=""/>
        <dsp:cNvSpPr/>
      </dsp:nvSpPr>
      <dsp:spPr>
        <a:xfrm>
          <a:off x="4771272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Aguarda o atendimento na assistência</a:t>
          </a:r>
        </a:p>
      </dsp:txBody>
      <dsp:txXfrm>
        <a:off x="5124700" y="898858"/>
        <a:ext cx="1060282" cy="706855"/>
      </dsp:txXfrm>
    </dsp:sp>
    <dsp:sp modelId="{13878AF2-3745-4C2F-AC51-F951B6364534}">
      <dsp:nvSpPr>
        <dsp:cNvPr id="0" name=""/>
        <dsp:cNvSpPr/>
      </dsp:nvSpPr>
      <dsp:spPr>
        <a:xfrm>
          <a:off x="6361696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Faz a consulta com o atendente</a:t>
          </a:r>
        </a:p>
      </dsp:txBody>
      <dsp:txXfrm>
        <a:off x="6715124" y="898858"/>
        <a:ext cx="1060282" cy="706855"/>
      </dsp:txXfrm>
    </dsp:sp>
    <dsp:sp modelId="{8B2F65DC-9ACA-4C47-A058-616E832EF67E}">
      <dsp:nvSpPr>
        <dsp:cNvPr id="0" name=""/>
        <dsp:cNvSpPr/>
      </dsp:nvSpPr>
      <dsp:spPr>
        <a:xfrm>
          <a:off x="7952120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Recebe o feedback do atendente</a:t>
          </a:r>
        </a:p>
      </dsp:txBody>
      <dsp:txXfrm>
        <a:off x="8305548" y="898858"/>
        <a:ext cx="1060282" cy="706855"/>
      </dsp:txXfrm>
    </dsp:sp>
    <dsp:sp modelId="{8D931F57-06AD-4E0A-9EBF-110FF121DC1C}">
      <dsp:nvSpPr>
        <dsp:cNvPr id="0" name=""/>
        <dsp:cNvSpPr/>
      </dsp:nvSpPr>
      <dsp:spPr>
        <a:xfrm>
          <a:off x="9542544" y="898858"/>
          <a:ext cx="1767137" cy="70685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latin typeface="Neue Haas Grotesk Text Pro"/>
            </a:rPr>
            <a:t>Retornar para casa </a:t>
          </a:r>
        </a:p>
      </dsp:txBody>
      <dsp:txXfrm>
        <a:off x="9895972" y="898858"/>
        <a:ext cx="1060282" cy="706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22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1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Fundo do vetor de cores vibrantes salpicando">
            <a:extLst>
              <a:ext uri="{FF2B5EF4-FFF2-40B4-BE49-F238E27FC236}">
                <a16:creationId xmlns:a16="http://schemas.microsoft.com/office/drawing/2014/main" id="{02150529-B37F-F376-3765-628CD8A1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Lean Inception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CDASS - Cartão Digital Assistencial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0FD9-7726-DB33-DE15-11B9D3F7F4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163" y="92075"/>
            <a:ext cx="10167937" cy="646113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/>
                <a:cs typeface="Arial"/>
              </a:rPr>
              <a:t>Sequência do MVP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163CB60-E586-B458-4379-14511474D027}"/>
              </a:ext>
            </a:extLst>
          </p:cNvPr>
          <p:cNvSpPr txBox="1"/>
          <p:nvPr/>
        </p:nvSpPr>
        <p:spPr>
          <a:xfrm>
            <a:off x="523875" y="1085849"/>
            <a:ext cx="29432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Regras para a sequência</a:t>
            </a:r>
          </a:p>
          <a:p>
            <a:endParaRPr lang="pt-BR" sz="1000" dirty="0"/>
          </a:p>
          <a:p>
            <a:pPr marL="342900" indent="-342900">
              <a:buAutoNum type="arabicPeriod"/>
            </a:pPr>
            <a:r>
              <a:rPr lang="pt-BR" sz="1000" dirty="0">
                <a:latin typeface="Arial"/>
                <a:cs typeface="Arial"/>
              </a:rPr>
              <a:t>Pode conter no máximo 3 cartões</a:t>
            </a:r>
          </a:p>
          <a:p>
            <a:pPr marL="342900" indent="-342900">
              <a:buAutoNum type="arabicPeriod"/>
            </a:pPr>
            <a:endParaRPr lang="pt-BR" sz="10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pt-BR" sz="1000" dirty="0">
                <a:latin typeface="Arial"/>
                <a:cs typeface="Arial"/>
              </a:rPr>
              <a:t>Não pode conter apenas </a:t>
            </a:r>
            <a:r>
              <a:rPr lang="pt-BR" sz="1000" dirty="0" err="1">
                <a:latin typeface="Arial"/>
                <a:cs typeface="Arial"/>
              </a:rPr>
              <a:t>hum</a:t>
            </a:r>
            <a:r>
              <a:rPr lang="pt-BR" sz="1000" dirty="0">
                <a:latin typeface="Arial"/>
                <a:cs typeface="Arial"/>
              </a:rPr>
              <a:t>(01) cartão na cor vermelha</a:t>
            </a:r>
          </a:p>
          <a:p>
            <a:pPr marL="342900" indent="-342900">
              <a:buAutoNum type="arabicPeriod"/>
            </a:pPr>
            <a:endParaRPr lang="pt-BR" sz="10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pt-BR" sz="1000" dirty="0">
                <a:latin typeface="Arial"/>
                <a:cs typeface="Arial"/>
              </a:rPr>
              <a:t>Não pode conter somente cartões vermelhos e amarelos</a:t>
            </a:r>
          </a:p>
          <a:p>
            <a:pPr marL="342900" indent="-342900">
              <a:buAutoNum type="arabicPeriod"/>
            </a:pPr>
            <a:endParaRPr lang="pt-BR" sz="1000" dirty="0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pt-BR" sz="1000" dirty="0">
                <a:latin typeface="Arial"/>
                <a:cs typeface="Arial"/>
              </a:rPr>
              <a:t>A soma dos valores de classificação dos cartões não pode ter </a:t>
            </a:r>
            <a:r>
              <a:rPr lang="pt-BR" sz="1000" dirty="0" err="1">
                <a:latin typeface="Arial"/>
                <a:cs typeface="Arial"/>
              </a:rPr>
              <a:t>mas</a:t>
            </a:r>
            <a:r>
              <a:rPr lang="pt-BR" sz="1000" dirty="0">
                <a:latin typeface="Arial"/>
                <a:cs typeface="Arial"/>
              </a:rPr>
              <a:t> de quatro(04) G e quatro (04) satisfação</a:t>
            </a:r>
          </a:p>
          <a:p>
            <a:pPr marL="342900" indent="-342900">
              <a:buAutoNum type="arabicPeriod"/>
            </a:pPr>
            <a:endParaRPr lang="pt-BR" sz="1000" dirty="0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000" dirty="0">
                <a:latin typeface="Arial"/>
                <a:ea typeface="+mn-lt"/>
                <a:cs typeface="+mn-lt"/>
              </a:rPr>
              <a:t>Se um cartão depende de outra, essa outro cartão deve estar em alguma onda anterior</a:t>
            </a:r>
            <a:endParaRPr lang="pt-BR" sz="1000" dirty="0">
              <a:latin typeface="Arial"/>
              <a:cs typeface="Arial"/>
            </a:endParaRPr>
          </a:p>
          <a:p>
            <a:pPr marL="285750" indent="-28575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85D0C-77F9-522C-184E-A7259B0E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KICK OFF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64329A-F610-BCE2-81DC-079B74D213E7}"/>
              </a:ext>
            </a:extLst>
          </p:cNvPr>
          <p:cNvSpPr txBox="1"/>
          <p:nvPr/>
        </p:nvSpPr>
        <p:spPr>
          <a:xfrm>
            <a:off x="561473" y="2235867"/>
            <a:ext cx="125930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05DDE-5C7A-C803-3A5A-A304080E4C63}"/>
              </a:ext>
            </a:extLst>
          </p:cNvPr>
          <p:cNvSpPr txBox="1">
            <a:spLocks noChangeAspect="1"/>
          </p:cNvSpPr>
          <p:nvPr/>
        </p:nvSpPr>
        <p:spPr>
          <a:xfrm>
            <a:off x="561474" y="2767262"/>
            <a:ext cx="1804736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Senhor </a:t>
            </a:r>
            <a:r>
              <a:rPr lang="pt-BR" dirty="0" err="1"/>
              <a:t>Xxx</a:t>
            </a:r>
            <a:r>
              <a:rPr lang="pt-BR" dirty="0"/>
              <a:t> </a:t>
            </a:r>
          </a:p>
          <a:p>
            <a:endParaRPr lang="pt-BR" sz="1400" dirty="0"/>
          </a:p>
          <a:p>
            <a:r>
              <a:rPr lang="pt-BR" sz="1400" dirty="0"/>
              <a:t>Participará algumas atividades de levantamento e definições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A7C214-95B1-C90E-CAE9-E6C03FD85E89}"/>
              </a:ext>
            </a:extLst>
          </p:cNvPr>
          <p:cNvSpPr txBox="1"/>
          <p:nvPr/>
        </p:nvSpPr>
        <p:spPr>
          <a:xfrm>
            <a:off x="4602078" y="2225841"/>
            <a:ext cx="2622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Desenvolvimento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A0FAE1-4C88-2D51-8ECB-F2AD59B26A2E}"/>
              </a:ext>
            </a:extLst>
          </p:cNvPr>
          <p:cNvSpPr txBox="1"/>
          <p:nvPr/>
        </p:nvSpPr>
        <p:spPr>
          <a:xfrm>
            <a:off x="4602079" y="2767262"/>
            <a:ext cx="1945104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/>
              <a:t>Ronaldo Conceição</a:t>
            </a:r>
          </a:p>
          <a:p>
            <a:endParaRPr lang="pt-BR" sz="1400" dirty="0"/>
          </a:p>
          <a:p>
            <a:r>
              <a:rPr lang="pt-BR" sz="1400" dirty="0"/>
              <a:t>Analista do sistema e desenvolvedor - Sênior</a:t>
            </a:r>
          </a:p>
          <a:p>
            <a:r>
              <a:rPr lang="pt-BR" sz="1400" dirty="0"/>
              <a:t>Participará do desenvolvimento </a:t>
            </a:r>
            <a:r>
              <a:rPr lang="pt-BR" sz="1400" dirty="0" err="1"/>
              <a:t>backend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E4E3DD-E0BD-C38C-6B74-35B73E15EEAD}"/>
              </a:ext>
            </a:extLst>
          </p:cNvPr>
          <p:cNvSpPr txBox="1">
            <a:spLocks noChangeAspect="1"/>
          </p:cNvSpPr>
          <p:nvPr/>
        </p:nvSpPr>
        <p:spPr>
          <a:xfrm>
            <a:off x="6847973" y="2767262"/>
            <a:ext cx="2326104" cy="1810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/>
              <a:t>Eduardo </a:t>
            </a:r>
            <a:r>
              <a:rPr lang="pt-BR" sz="1400" b="1" err="1"/>
              <a:t>Toshio</a:t>
            </a:r>
            <a:r>
              <a:rPr lang="pt-BR" sz="1400" b="1" dirty="0"/>
              <a:t> </a:t>
            </a:r>
            <a:r>
              <a:rPr lang="pt-BR" sz="1400" b="1" err="1"/>
              <a:t>Yonamine</a:t>
            </a:r>
            <a:endParaRPr lang="pt-BR" b="1" dirty="0"/>
          </a:p>
          <a:p>
            <a:endParaRPr lang="pt-BR" sz="1400" dirty="0"/>
          </a:p>
          <a:p>
            <a:r>
              <a:rPr lang="pt-BR" sz="1400" dirty="0"/>
              <a:t>Analista do sistema e desenvolvedor - Sênior</a:t>
            </a:r>
          </a:p>
          <a:p>
            <a:r>
              <a:rPr lang="pt-BR" sz="1400" dirty="0"/>
              <a:t>Participará do desenvolvimento </a:t>
            </a:r>
            <a:r>
              <a:rPr lang="pt-BR" sz="1400" dirty="0" err="1"/>
              <a:t>frontend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980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DE59-4812-487D-6B68-96A34663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89" y="368166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pt-BR" dirty="0"/>
              <a:t>Visão do Produto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B09CA4-4966-C3E0-403C-11F2DF58E10B}"/>
              </a:ext>
            </a:extLst>
          </p:cNvPr>
          <p:cNvSpPr txBox="1"/>
          <p:nvPr/>
        </p:nvSpPr>
        <p:spPr>
          <a:xfrm>
            <a:off x="1267690" y="2345792"/>
            <a:ext cx="6418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/>
              <a:t>Para: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3A6D58-2A7E-C542-70A4-8A25310A49C0}"/>
              </a:ext>
            </a:extLst>
          </p:cNvPr>
          <p:cNvSpPr txBox="1">
            <a:spLocks noChangeAspect="1"/>
          </p:cNvSpPr>
          <p:nvPr/>
        </p:nvSpPr>
        <p:spPr>
          <a:xfrm>
            <a:off x="1983570" y="2345792"/>
            <a:ext cx="211792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Paciente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56144A-F8E9-ED87-6B7E-0F934EE19F21}"/>
              </a:ext>
            </a:extLst>
          </p:cNvPr>
          <p:cNvSpPr txBox="1"/>
          <p:nvPr/>
        </p:nvSpPr>
        <p:spPr>
          <a:xfrm>
            <a:off x="1271518" y="2810284"/>
            <a:ext cx="6418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/>
              <a:t>Cujo: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BD85C7-CDDB-1584-4E50-FB43231403FF}"/>
              </a:ext>
            </a:extLst>
          </p:cNvPr>
          <p:cNvSpPr txBox="1">
            <a:spLocks noChangeAspect="1"/>
          </p:cNvSpPr>
          <p:nvPr/>
        </p:nvSpPr>
        <p:spPr>
          <a:xfrm>
            <a:off x="1983570" y="2810284"/>
            <a:ext cx="21129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Controlar o histórico de tratamentos do paciente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5B2A4E-9A28-7545-E819-72207B83A2C2}"/>
              </a:ext>
            </a:extLst>
          </p:cNvPr>
          <p:cNvSpPr txBox="1"/>
          <p:nvPr/>
        </p:nvSpPr>
        <p:spPr>
          <a:xfrm>
            <a:off x="1321649" y="3421889"/>
            <a:ext cx="5416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200" dirty="0"/>
              <a:t>O 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0F3C55-C501-192F-D0C1-B6EA184D366E}"/>
              </a:ext>
            </a:extLst>
          </p:cNvPr>
          <p:cNvSpPr txBox="1">
            <a:spLocks noChangeAspect="1"/>
          </p:cNvSpPr>
          <p:nvPr/>
        </p:nvSpPr>
        <p:spPr>
          <a:xfrm>
            <a:off x="1983568" y="3421888"/>
            <a:ext cx="21129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CDASS App 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23CF55-0784-64E9-4410-71AF8F0F8399}"/>
              </a:ext>
            </a:extLst>
          </p:cNvPr>
          <p:cNvSpPr txBox="1"/>
          <p:nvPr/>
        </p:nvSpPr>
        <p:spPr>
          <a:xfrm>
            <a:off x="4289620" y="3421889"/>
            <a:ext cx="6619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200" dirty="0"/>
              <a:t>É um 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6869CC-33FC-3B77-0035-DA744119A340}"/>
              </a:ext>
            </a:extLst>
          </p:cNvPr>
          <p:cNvSpPr txBox="1">
            <a:spLocks noChangeAspect="1"/>
          </p:cNvSpPr>
          <p:nvPr/>
        </p:nvSpPr>
        <p:spPr>
          <a:xfrm>
            <a:off x="4954845" y="3421889"/>
            <a:ext cx="225746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Aplicativo com informações do tratamento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C51531-5DE3-43BF-987A-76E2F74B73C7}"/>
              </a:ext>
            </a:extLst>
          </p:cNvPr>
          <p:cNvSpPr txBox="1"/>
          <p:nvPr/>
        </p:nvSpPr>
        <p:spPr>
          <a:xfrm>
            <a:off x="1271698" y="3863046"/>
            <a:ext cx="5416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200" dirty="0"/>
              <a:t>Que: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FF1B9D-B9AD-98E1-674E-3FC2A61543ED}"/>
              </a:ext>
            </a:extLst>
          </p:cNvPr>
          <p:cNvSpPr txBox="1">
            <a:spLocks noChangeAspect="1"/>
          </p:cNvSpPr>
          <p:nvPr/>
        </p:nvSpPr>
        <p:spPr>
          <a:xfrm>
            <a:off x="1967002" y="3863046"/>
            <a:ext cx="21171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Informar as consultas e históricos de tratamento do paciente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B87557-6474-6DF0-7F2D-0118C4159D77}"/>
              </a:ext>
            </a:extLst>
          </p:cNvPr>
          <p:cNvSpPr txBox="1"/>
          <p:nvPr/>
        </p:nvSpPr>
        <p:spPr>
          <a:xfrm>
            <a:off x="650067" y="4615020"/>
            <a:ext cx="11632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200" dirty="0"/>
              <a:t>Diferente de: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54EDB13-74F4-1CA9-3AB9-209913BEABB0}"/>
              </a:ext>
            </a:extLst>
          </p:cNvPr>
          <p:cNvSpPr txBox="1">
            <a:spLocks noChangeAspect="1"/>
          </p:cNvSpPr>
          <p:nvPr/>
        </p:nvSpPr>
        <p:spPr>
          <a:xfrm>
            <a:off x="1987054" y="4655124"/>
            <a:ext cx="21171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Utilizar cartão impresso e limitado as informações de históricos e tratamento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06CA48-FA1E-3856-EFA9-486B1F44FB12}"/>
              </a:ext>
            </a:extLst>
          </p:cNvPr>
          <p:cNvSpPr txBox="1"/>
          <p:nvPr/>
        </p:nvSpPr>
        <p:spPr>
          <a:xfrm>
            <a:off x="650067" y="5467256"/>
            <a:ext cx="1163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200" dirty="0"/>
              <a:t>Nosso Produto: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2982CD-CDF2-8F2C-47BA-16F7A38C341E}"/>
              </a:ext>
            </a:extLst>
          </p:cNvPr>
          <p:cNvSpPr txBox="1">
            <a:spLocks noChangeAspect="1"/>
          </p:cNvSpPr>
          <p:nvPr/>
        </p:nvSpPr>
        <p:spPr>
          <a:xfrm>
            <a:off x="1967001" y="5467255"/>
            <a:ext cx="211710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Possui o formato digital , disponibilidade das informações online do tratamento atual e histórico</a:t>
            </a:r>
          </a:p>
        </p:txBody>
      </p:sp>
    </p:spTree>
    <p:extLst>
      <p:ext uri="{BB962C8B-B14F-4D97-AF65-F5344CB8AC3E}">
        <p14:creationId xmlns:p14="http://schemas.microsoft.com/office/powerpoint/2010/main" val="1159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3190-2F9C-3DB9-55FB-18FC8650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46" y="548640"/>
            <a:ext cx="10138050" cy="718366"/>
          </a:xfrm>
        </p:spPr>
        <p:txBody>
          <a:bodyPr/>
          <a:lstStyle/>
          <a:p>
            <a:r>
              <a:rPr lang="pt-BR" dirty="0" err="1"/>
              <a:t>È</a:t>
            </a:r>
            <a:r>
              <a:rPr lang="pt-BR" dirty="0"/>
              <a:t> , Não é , Faz , Não Faz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267F16F-3909-F00E-1F88-6CFA822E331F}"/>
              </a:ext>
            </a:extLst>
          </p:cNvPr>
          <p:cNvCxnSpPr/>
          <p:nvPr/>
        </p:nvCxnSpPr>
        <p:spPr>
          <a:xfrm>
            <a:off x="5638800" y="1618249"/>
            <a:ext cx="32084" cy="485473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D49AC4F-3D3B-072B-7046-5A37F160D853}"/>
              </a:ext>
            </a:extLst>
          </p:cNvPr>
          <p:cNvCxnSpPr>
            <a:cxnSpLocks/>
          </p:cNvCxnSpPr>
          <p:nvPr/>
        </p:nvCxnSpPr>
        <p:spPr>
          <a:xfrm>
            <a:off x="1147010" y="3803985"/>
            <a:ext cx="9887952" cy="2004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BFFDEE-17F0-BBE2-DAFE-8874C0C2D559}"/>
              </a:ext>
            </a:extLst>
          </p:cNvPr>
          <p:cNvSpPr txBox="1">
            <a:spLocks noChangeAspect="1"/>
          </p:cNvSpPr>
          <p:nvPr/>
        </p:nvSpPr>
        <p:spPr>
          <a:xfrm>
            <a:off x="1153026" y="2707105"/>
            <a:ext cx="97255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latin typeface="Arial"/>
                <a:cs typeface="Arial"/>
              </a:rPr>
              <a:t>Aplicativo Móvel para Android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BCDCBD-C510-2953-A197-E4883408ED68}"/>
              </a:ext>
            </a:extLst>
          </p:cNvPr>
          <p:cNvSpPr txBox="1">
            <a:spLocks noChangeAspect="1"/>
          </p:cNvSpPr>
          <p:nvPr/>
        </p:nvSpPr>
        <p:spPr>
          <a:xfrm>
            <a:off x="2235868" y="2707105"/>
            <a:ext cx="76200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1000" dirty="0">
              <a:latin typeface="Arial"/>
              <a:cs typeface="Arial"/>
            </a:endParaRPr>
          </a:p>
          <a:p>
            <a:pPr algn="ctr"/>
            <a:r>
              <a:rPr lang="pt-BR" sz="1000" dirty="0">
                <a:latin typeface="Arial"/>
                <a:cs typeface="Arial"/>
              </a:rPr>
              <a:t>Aplicativo Gratuito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C4DC4E-9EF0-BD4C-7B3E-BB86DE2B6FCB}"/>
              </a:ext>
            </a:extLst>
          </p:cNvPr>
          <p:cNvSpPr txBox="1">
            <a:spLocks noChangeAspect="1"/>
          </p:cNvSpPr>
          <p:nvPr/>
        </p:nvSpPr>
        <p:spPr>
          <a:xfrm>
            <a:off x="3078078" y="2707105"/>
            <a:ext cx="762000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Controle de tratamento do </a:t>
            </a:r>
            <a:r>
              <a:rPr lang="pt-BR" sz="1000">
                <a:latin typeface="Arial"/>
                <a:cs typeface="Arial"/>
              </a:rPr>
              <a:t>paciente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134AA0-7D96-9687-2B93-9F1CAE20A016}"/>
              </a:ext>
            </a:extLst>
          </p:cNvPr>
          <p:cNvSpPr txBox="1"/>
          <p:nvPr/>
        </p:nvSpPr>
        <p:spPr>
          <a:xfrm>
            <a:off x="2917658" y="2065420"/>
            <a:ext cx="103271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É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C9C0F-E42C-D04A-FB48-AFE04A961403}"/>
              </a:ext>
            </a:extLst>
          </p:cNvPr>
          <p:cNvSpPr txBox="1"/>
          <p:nvPr/>
        </p:nvSpPr>
        <p:spPr>
          <a:xfrm>
            <a:off x="8251657" y="2065420"/>
            <a:ext cx="103271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NÃO É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6DF4CE-EF54-04DE-04F1-129270C84D51}"/>
              </a:ext>
            </a:extLst>
          </p:cNvPr>
          <p:cNvSpPr txBox="1">
            <a:spLocks noChangeAspect="1"/>
          </p:cNvSpPr>
          <p:nvPr/>
        </p:nvSpPr>
        <p:spPr>
          <a:xfrm>
            <a:off x="7800472" y="2707105"/>
            <a:ext cx="76200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App de serviços diversos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5CD6EF-94DD-2689-D05B-54C9B32C155A}"/>
              </a:ext>
            </a:extLst>
          </p:cNvPr>
          <p:cNvSpPr txBox="1">
            <a:spLocks noChangeAspect="1"/>
          </p:cNvSpPr>
          <p:nvPr/>
        </p:nvSpPr>
        <p:spPr>
          <a:xfrm>
            <a:off x="8903367" y="2707104"/>
            <a:ext cx="76200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Software ERP, CRM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98FE1D-9E5F-5DC6-9203-758D0E2C8787}"/>
              </a:ext>
            </a:extLst>
          </p:cNvPr>
          <p:cNvSpPr txBox="1"/>
          <p:nvPr/>
        </p:nvSpPr>
        <p:spPr>
          <a:xfrm>
            <a:off x="2727156" y="4050630"/>
            <a:ext cx="103271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FAZ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48A0FB-6FF1-D171-24E7-B9EBE7A835E0}"/>
              </a:ext>
            </a:extLst>
          </p:cNvPr>
          <p:cNvSpPr txBox="1"/>
          <p:nvPr/>
        </p:nvSpPr>
        <p:spPr>
          <a:xfrm>
            <a:off x="8201524" y="4060656"/>
            <a:ext cx="1132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Não Faz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420540-592F-C9A6-83EA-AA4AEEDBA083}"/>
              </a:ext>
            </a:extLst>
          </p:cNvPr>
          <p:cNvSpPr txBox="1">
            <a:spLocks noChangeAspect="1"/>
          </p:cNvSpPr>
          <p:nvPr/>
        </p:nvSpPr>
        <p:spPr>
          <a:xfrm>
            <a:off x="6466972" y="2707105"/>
            <a:ext cx="104273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App BackOffice da assistência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39111F-CDCA-DB00-76BE-7F7DA0F7E263}"/>
              </a:ext>
            </a:extLst>
          </p:cNvPr>
          <p:cNvSpPr txBox="1">
            <a:spLocks noChangeAspect="1"/>
          </p:cNvSpPr>
          <p:nvPr/>
        </p:nvSpPr>
        <p:spPr>
          <a:xfrm>
            <a:off x="1273341" y="4612105"/>
            <a:ext cx="104273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Consulta das informações do tratamento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ED27F3-F9BB-A9FB-BF8A-84759B53A257}"/>
              </a:ext>
            </a:extLst>
          </p:cNvPr>
          <p:cNvSpPr txBox="1">
            <a:spLocks noChangeAspect="1"/>
          </p:cNvSpPr>
          <p:nvPr/>
        </p:nvSpPr>
        <p:spPr>
          <a:xfrm>
            <a:off x="3980447" y="2707105"/>
            <a:ext cx="972552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latin typeface="Arial"/>
                <a:cs typeface="Arial"/>
              </a:rPr>
              <a:t>Aplicativo Móvel para uso Individual de um paciente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07583-C743-3FFB-6293-8133E79737E1}"/>
              </a:ext>
            </a:extLst>
          </p:cNvPr>
          <p:cNvSpPr txBox="1">
            <a:spLocks noChangeAspect="1"/>
          </p:cNvSpPr>
          <p:nvPr/>
        </p:nvSpPr>
        <p:spPr>
          <a:xfrm>
            <a:off x="2616866" y="4612104"/>
            <a:ext cx="1142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Consulta das informações do histórico dos tratamentos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B54315B-02D4-9218-3780-3CA1260BAA59}"/>
              </a:ext>
            </a:extLst>
          </p:cNvPr>
          <p:cNvSpPr txBox="1">
            <a:spLocks noChangeAspect="1"/>
          </p:cNvSpPr>
          <p:nvPr/>
        </p:nvSpPr>
        <p:spPr>
          <a:xfrm>
            <a:off x="3980445" y="4612103"/>
            <a:ext cx="1042736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Consulta dos informações de agendamento das consultas 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57ABCB-18A1-8F09-9A8B-CAFB282CD5C9}"/>
              </a:ext>
            </a:extLst>
          </p:cNvPr>
          <p:cNvSpPr txBox="1">
            <a:spLocks noChangeAspect="1"/>
          </p:cNvSpPr>
          <p:nvPr/>
        </p:nvSpPr>
        <p:spPr>
          <a:xfrm>
            <a:off x="6366709" y="4612104"/>
            <a:ext cx="1142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Impressão das informações das consultas(tratamento e agendas)</a:t>
            </a:r>
            <a:endParaRPr lang="pt-BR" dirty="0" err="1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E93EFD-61B2-A637-772C-6AE373FAF9DE}"/>
              </a:ext>
            </a:extLst>
          </p:cNvPr>
          <p:cNvSpPr txBox="1">
            <a:spLocks noChangeAspect="1"/>
          </p:cNvSpPr>
          <p:nvPr/>
        </p:nvSpPr>
        <p:spPr>
          <a:xfrm>
            <a:off x="2757235" y="5725025"/>
            <a:ext cx="1142999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Solicitação de agendamento das consultas</a:t>
            </a:r>
            <a:endParaRPr lang="pt-BR" dirty="0" err="1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BA4BB9C-E74A-9B85-97F7-CDBBFDF50486}"/>
              </a:ext>
            </a:extLst>
          </p:cNvPr>
          <p:cNvSpPr txBox="1">
            <a:spLocks noChangeAspect="1"/>
          </p:cNvSpPr>
          <p:nvPr/>
        </p:nvSpPr>
        <p:spPr>
          <a:xfrm>
            <a:off x="7800471" y="4612103"/>
            <a:ext cx="1142999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Exportação das informações das consultas (tratamento e agendas)</a:t>
            </a:r>
            <a:endParaRPr lang="pt-BR" dirty="0" err="1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BDA4A9-D888-C45E-18C5-310B286E20DD}"/>
              </a:ext>
            </a:extLst>
          </p:cNvPr>
          <p:cNvSpPr txBox="1">
            <a:spLocks noChangeAspect="1"/>
          </p:cNvSpPr>
          <p:nvPr/>
        </p:nvSpPr>
        <p:spPr>
          <a:xfrm>
            <a:off x="9194130" y="4612104"/>
            <a:ext cx="114299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Impressão das informações das consultas(tratamento e agendas)</a:t>
            </a:r>
            <a:endParaRPr lang="pt-BR" dirty="0" err="1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47C67B-B3B1-AFFC-601F-EA072357C920}"/>
              </a:ext>
            </a:extLst>
          </p:cNvPr>
          <p:cNvSpPr txBox="1">
            <a:spLocks noChangeAspect="1"/>
          </p:cNvSpPr>
          <p:nvPr/>
        </p:nvSpPr>
        <p:spPr>
          <a:xfrm>
            <a:off x="10507577" y="4612105"/>
            <a:ext cx="128336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>
                <a:latin typeface="Arial"/>
                <a:cs typeface="Arial"/>
              </a:rPr>
              <a:t>Cobrança ou recebimento dos pacientes da assistência</a:t>
            </a:r>
          </a:p>
        </p:txBody>
      </p:sp>
    </p:spTree>
    <p:extLst>
      <p:ext uri="{BB962C8B-B14F-4D97-AF65-F5344CB8AC3E}">
        <p14:creationId xmlns:p14="http://schemas.microsoft.com/office/powerpoint/2010/main" val="11088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0E87-D53F-6660-CAD5-8577AC78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Metas do produto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88EE7D-346F-CB6C-589F-C9AAF599666A}"/>
              </a:ext>
            </a:extLst>
          </p:cNvPr>
          <p:cNvSpPr txBox="1">
            <a:spLocks noChangeAspect="1"/>
          </p:cNvSpPr>
          <p:nvPr/>
        </p:nvSpPr>
        <p:spPr>
          <a:xfrm>
            <a:off x="591309" y="2238888"/>
            <a:ext cx="118044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Facility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B416C2-0DA2-2A93-AD4D-0E56B17656B5}"/>
              </a:ext>
            </a:extLst>
          </p:cNvPr>
          <p:cNvSpPr txBox="1">
            <a:spLocks noChangeAspect="1"/>
          </p:cNvSpPr>
          <p:nvPr/>
        </p:nvSpPr>
        <p:spPr>
          <a:xfrm>
            <a:off x="591309" y="2707105"/>
            <a:ext cx="11804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>
                <a:ea typeface="+mn-lt"/>
                <a:cs typeface="+mn-lt"/>
              </a:rPr>
              <a:t>Canal Rápido entre o paciente e  assistência</a:t>
            </a:r>
            <a:endParaRPr lang="pt-BR" sz="9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B94968-0C58-885C-5989-0B866D22F8FE}"/>
              </a:ext>
            </a:extLst>
          </p:cNvPr>
          <p:cNvSpPr txBox="1">
            <a:spLocks noChangeAspect="1"/>
          </p:cNvSpPr>
          <p:nvPr/>
        </p:nvSpPr>
        <p:spPr>
          <a:xfrm>
            <a:off x="591308" y="3496647"/>
            <a:ext cx="1180446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>
                <a:ea typeface="+mn-lt"/>
                <a:cs typeface="+mn-lt"/>
              </a:rPr>
              <a:t>Acesso de forma fácil e online das informações dos tratamentos do Paciente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4CEAC8-A73B-7AF8-1060-69CA362F869E}"/>
              </a:ext>
            </a:extLst>
          </p:cNvPr>
          <p:cNvSpPr txBox="1">
            <a:spLocks noChangeAspect="1"/>
          </p:cNvSpPr>
          <p:nvPr/>
        </p:nvSpPr>
        <p:spPr>
          <a:xfrm>
            <a:off x="591307" y="4433080"/>
            <a:ext cx="1180446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>
                <a:ea typeface="+mn-lt"/>
                <a:cs typeface="+mn-lt"/>
              </a:rPr>
              <a:t>Melhor controle da assistência sobre os tratamentos do paciente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B0AED9-1A36-916D-F748-53247838E058}"/>
              </a:ext>
            </a:extLst>
          </p:cNvPr>
          <p:cNvSpPr txBox="1">
            <a:spLocks noChangeAspect="1"/>
          </p:cNvSpPr>
          <p:nvPr/>
        </p:nvSpPr>
        <p:spPr>
          <a:xfrm>
            <a:off x="2051043" y="2238887"/>
            <a:ext cx="118044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Marketing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3BC354-D37D-4493-B93B-5F4FE4586C09}"/>
              </a:ext>
            </a:extLst>
          </p:cNvPr>
          <p:cNvSpPr txBox="1">
            <a:spLocks noChangeAspect="1"/>
          </p:cNvSpPr>
          <p:nvPr/>
        </p:nvSpPr>
        <p:spPr>
          <a:xfrm>
            <a:off x="2051043" y="2707104"/>
            <a:ext cx="11804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>
                <a:ea typeface="+mn-lt"/>
                <a:cs typeface="+mn-lt"/>
              </a:rPr>
              <a:t>Visibilidade e divulgação  da nossa marca da empresa</a:t>
            </a:r>
            <a:endParaRPr lang="pt-BR" sz="9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24E492-2401-93BA-E16C-31935670BC5B}"/>
              </a:ext>
            </a:extLst>
          </p:cNvPr>
          <p:cNvSpPr txBox="1">
            <a:spLocks noChangeAspect="1"/>
          </p:cNvSpPr>
          <p:nvPr/>
        </p:nvSpPr>
        <p:spPr>
          <a:xfrm>
            <a:off x="3501596" y="2707104"/>
            <a:ext cx="1648662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>
                <a:ea typeface="+mn-lt"/>
                <a:cs typeface="+mn-lt"/>
              </a:rPr>
              <a:t>Venda de exposição de  marketing em nosso aplicativo</a:t>
            </a:r>
            <a:endParaRPr lang="pt-BR" sz="9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85917E-B56D-F38E-A3B7-DBCA48823118}"/>
              </a:ext>
            </a:extLst>
          </p:cNvPr>
          <p:cNvSpPr txBox="1">
            <a:spLocks noChangeAspect="1"/>
          </p:cNvSpPr>
          <p:nvPr/>
        </p:nvSpPr>
        <p:spPr>
          <a:xfrm>
            <a:off x="3501597" y="2238886"/>
            <a:ext cx="164866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rgbClr val="000000"/>
                </a:solidFill>
                <a:latin typeface="Arial"/>
                <a:cs typeface="Arial"/>
              </a:rPr>
              <a:t>Monetização</a:t>
            </a:r>
          </a:p>
        </p:txBody>
      </p:sp>
    </p:spTree>
    <p:extLst>
      <p:ext uri="{BB962C8B-B14F-4D97-AF65-F5344CB8AC3E}">
        <p14:creationId xmlns:p14="http://schemas.microsoft.com/office/powerpoint/2010/main" val="7204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330A1-193D-F28C-AE3E-D212CC51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353B215-DCF8-E58A-5CDB-7C3421A8B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3119"/>
              </p:ext>
            </p:extLst>
          </p:nvPr>
        </p:nvGraphicFramePr>
        <p:xfrm>
          <a:off x="601578" y="2125578"/>
          <a:ext cx="11006090" cy="4571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045">
                  <a:extLst>
                    <a:ext uri="{9D8B030D-6E8A-4147-A177-3AD203B41FA5}">
                      <a16:colId xmlns:a16="http://schemas.microsoft.com/office/drawing/2014/main" val="664124035"/>
                    </a:ext>
                  </a:extLst>
                </a:gridCol>
                <a:gridCol w="5503045">
                  <a:extLst>
                    <a:ext uri="{9D8B030D-6E8A-4147-A177-3AD203B41FA5}">
                      <a16:colId xmlns:a16="http://schemas.microsoft.com/office/drawing/2014/main" val="4047689292"/>
                    </a:ext>
                  </a:extLst>
                </a:gridCol>
              </a:tblGrid>
              <a:tr h="22858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75580"/>
                  </a:ext>
                </a:extLst>
              </a:tr>
              <a:tr h="228584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514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6377C654-16DE-6FF8-3A98-40A258844896}"/>
              </a:ext>
            </a:extLst>
          </p:cNvPr>
          <p:cNvSpPr txBox="1"/>
          <p:nvPr/>
        </p:nvSpPr>
        <p:spPr>
          <a:xfrm>
            <a:off x="872288" y="2245894"/>
            <a:ext cx="2015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João o paciente</a:t>
            </a:r>
          </a:p>
        </p:txBody>
      </p:sp>
      <p:pic>
        <p:nvPicPr>
          <p:cNvPr id="10" name="Gráfico 9" descr="Homem com preenchimento sólido">
            <a:extLst>
              <a:ext uri="{FF2B5EF4-FFF2-40B4-BE49-F238E27FC236}">
                <a16:creationId xmlns:a16="http://schemas.microsoft.com/office/drawing/2014/main" id="{EE92BD49-EC81-80F0-1EE0-F0998C9E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2300" y="2510589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200069-5663-6957-5680-91A7A9D264F6}"/>
              </a:ext>
            </a:extLst>
          </p:cNvPr>
          <p:cNvSpPr txBox="1"/>
          <p:nvPr/>
        </p:nvSpPr>
        <p:spPr>
          <a:xfrm>
            <a:off x="6196262" y="2235867"/>
            <a:ext cx="2015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EA29EC-F190-7C16-9432-30C6069992F8}"/>
              </a:ext>
            </a:extLst>
          </p:cNvPr>
          <p:cNvSpPr txBox="1">
            <a:spLocks noChangeAspect="1"/>
          </p:cNvSpPr>
          <p:nvPr/>
        </p:nvSpPr>
        <p:spPr>
          <a:xfrm>
            <a:off x="7660105" y="2616867"/>
            <a:ext cx="377991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Idade : recém-nascido à 80 anos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Estado civil: todos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>
                <a:latin typeface="Arial"/>
                <a:cs typeface="Arial"/>
              </a:rPr>
              <a:t>Escolaridade</a:t>
            </a:r>
            <a:r>
              <a:rPr lang="pt-BR" sz="1000" dirty="0">
                <a:latin typeface="Arial"/>
                <a:cs typeface="Arial"/>
              </a:rPr>
              <a:t> : analfabetos à mestrados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Classe Social : todos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>
                <a:latin typeface="Arial"/>
                <a:cs typeface="Arial"/>
              </a:rPr>
              <a:t>Gêneros: Todos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CA14DD-9F09-924F-A461-2DFECBB9F8CF}"/>
              </a:ext>
            </a:extLst>
          </p:cNvPr>
          <p:cNvSpPr txBox="1"/>
          <p:nvPr/>
        </p:nvSpPr>
        <p:spPr>
          <a:xfrm>
            <a:off x="872288" y="4481762"/>
            <a:ext cx="2015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Comportamento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1CD8F9-4D10-9864-2859-697503157A2B}"/>
              </a:ext>
            </a:extLst>
          </p:cNvPr>
          <p:cNvSpPr txBox="1">
            <a:spLocks noChangeAspect="1"/>
          </p:cNvSpPr>
          <p:nvPr/>
        </p:nvSpPr>
        <p:spPr>
          <a:xfrm>
            <a:off x="872289" y="4852735"/>
            <a:ext cx="377991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Muitas atividades diárias 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Religiosos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Estresses, quadros psicológicos a tratar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93E3E6-CBB5-1153-5862-9D911C648A62}"/>
              </a:ext>
            </a:extLst>
          </p:cNvPr>
          <p:cNvSpPr txBox="1">
            <a:spLocks noChangeAspect="1"/>
          </p:cNvSpPr>
          <p:nvPr/>
        </p:nvSpPr>
        <p:spPr>
          <a:xfrm>
            <a:off x="6316578" y="4852735"/>
            <a:ext cx="377991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Assistência com tratamentos espirituais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pt-BR" sz="1000" dirty="0">
                <a:latin typeface="Arial"/>
                <a:cs typeface="Arial"/>
              </a:rPr>
              <a:t>Acompanhamento dos tratamentos</a:t>
            </a: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pt-BR" sz="1000" dirty="0">
              <a:latin typeface="Arial"/>
              <a:cs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92168E-D8F1-26C1-63AC-545EFC91F63A}"/>
              </a:ext>
            </a:extLst>
          </p:cNvPr>
          <p:cNvSpPr txBox="1"/>
          <p:nvPr/>
        </p:nvSpPr>
        <p:spPr>
          <a:xfrm>
            <a:off x="6196261" y="4481762"/>
            <a:ext cx="2015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4547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722BD-0C8F-3E92-3C96-EE2A4E43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Jornadas do usuário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1CE0F6F-237F-979D-0C17-B106B014E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363439"/>
              </p:ext>
            </p:extLst>
          </p:nvPr>
        </p:nvGraphicFramePr>
        <p:xfrm>
          <a:off x="441159" y="1710490"/>
          <a:ext cx="11309682" cy="250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FADEFC50-D460-4EA0-AE26-027DDD3B071A}"/>
              </a:ext>
            </a:extLst>
          </p:cNvPr>
          <p:cNvSpPr txBox="1"/>
          <p:nvPr/>
        </p:nvSpPr>
        <p:spPr>
          <a:xfrm>
            <a:off x="441156" y="2135605"/>
            <a:ext cx="7339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Paciente ir para a consulta na assistência</a:t>
            </a:r>
          </a:p>
        </p:txBody>
      </p:sp>
      <p:sp>
        <p:nvSpPr>
          <p:cNvPr id="1555" name="CaixaDeTexto 1554">
            <a:extLst>
              <a:ext uri="{FF2B5EF4-FFF2-40B4-BE49-F238E27FC236}">
                <a16:creationId xmlns:a16="http://schemas.microsoft.com/office/drawing/2014/main" id="{CCAF8C9B-3801-DCAB-DA25-963EA4427398}"/>
              </a:ext>
            </a:extLst>
          </p:cNvPr>
          <p:cNvSpPr txBox="1"/>
          <p:nvPr/>
        </p:nvSpPr>
        <p:spPr>
          <a:xfrm>
            <a:off x="441156" y="3509210"/>
            <a:ext cx="7339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Paciente executar o tratamento</a:t>
            </a:r>
          </a:p>
        </p:txBody>
      </p:sp>
      <p:graphicFrame>
        <p:nvGraphicFramePr>
          <p:cNvPr id="1639" name="Diagrama 1638">
            <a:extLst>
              <a:ext uri="{FF2B5EF4-FFF2-40B4-BE49-F238E27FC236}">
                <a16:creationId xmlns:a16="http://schemas.microsoft.com/office/drawing/2014/main" id="{D9F5638E-B7A6-313F-D3ED-89FF15E21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037713"/>
              </p:ext>
            </p:extLst>
          </p:nvPr>
        </p:nvGraphicFramePr>
        <p:xfrm>
          <a:off x="421107" y="4207040"/>
          <a:ext cx="11329734" cy="57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03" name="CaixaDeTexto 2802">
            <a:extLst>
              <a:ext uri="{FF2B5EF4-FFF2-40B4-BE49-F238E27FC236}">
                <a16:creationId xmlns:a16="http://schemas.microsoft.com/office/drawing/2014/main" id="{60095FE8-129F-035D-6CC0-46C3E678A685}"/>
              </a:ext>
            </a:extLst>
          </p:cNvPr>
          <p:cNvSpPr txBox="1"/>
          <p:nvPr/>
        </p:nvSpPr>
        <p:spPr>
          <a:xfrm>
            <a:off x="421103" y="5033210"/>
            <a:ext cx="73392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Paciente retorno da consulta do tratamento</a:t>
            </a:r>
          </a:p>
        </p:txBody>
      </p:sp>
      <p:graphicFrame>
        <p:nvGraphicFramePr>
          <p:cNvPr id="2960" name="Diagrama 2959">
            <a:extLst>
              <a:ext uri="{FF2B5EF4-FFF2-40B4-BE49-F238E27FC236}">
                <a16:creationId xmlns:a16="http://schemas.microsoft.com/office/drawing/2014/main" id="{674445A2-5048-502E-19CD-E2DBBA362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893116"/>
              </p:ext>
            </p:extLst>
          </p:nvPr>
        </p:nvGraphicFramePr>
        <p:xfrm>
          <a:off x="441159" y="4778542"/>
          <a:ext cx="11309682" cy="250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157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1A59A-66E1-B31C-EC42-FE52E498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Recursos (Features) – Chuva de ideias (Brainstorm)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B20576-B6E6-2A2F-4ADB-3230B0453220}"/>
              </a:ext>
            </a:extLst>
          </p:cNvPr>
          <p:cNvSpPr txBox="1">
            <a:spLocks noChangeAspect="1"/>
          </p:cNvSpPr>
          <p:nvPr/>
        </p:nvSpPr>
        <p:spPr>
          <a:xfrm>
            <a:off x="4050388" y="2386263"/>
            <a:ext cx="11804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Registro do paciente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D2211A-B2CF-B6B0-0D44-D0A70C1F84B5}"/>
              </a:ext>
            </a:extLst>
          </p:cNvPr>
          <p:cNvSpPr txBox="1">
            <a:spLocks noChangeAspect="1"/>
          </p:cNvSpPr>
          <p:nvPr/>
        </p:nvSpPr>
        <p:spPr>
          <a:xfrm>
            <a:off x="5393914" y="2386263"/>
            <a:ext cx="11804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Consulta data da agenda do paciente</a:t>
            </a:r>
            <a:endParaRPr lang="pt-BR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DD5275-470A-1750-D7CA-321CA87E50C0}"/>
              </a:ext>
            </a:extLst>
          </p:cNvPr>
          <p:cNvSpPr txBox="1">
            <a:spLocks noChangeAspect="1"/>
          </p:cNvSpPr>
          <p:nvPr/>
        </p:nvSpPr>
        <p:spPr>
          <a:xfrm>
            <a:off x="4080466" y="3348789"/>
            <a:ext cx="118044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Consulta do tratamento corrente do paciente</a:t>
            </a:r>
            <a:endParaRPr lang="pt-BR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463672-22A6-5479-642D-188267228EB6}"/>
              </a:ext>
            </a:extLst>
          </p:cNvPr>
          <p:cNvSpPr txBox="1">
            <a:spLocks noChangeAspect="1"/>
          </p:cNvSpPr>
          <p:nvPr/>
        </p:nvSpPr>
        <p:spPr>
          <a:xfrm>
            <a:off x="5423993" y="3348790"/>
            <a:ext cx="118044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Consulta do histórico de tratamento paciente</a:t>
            </a:r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03EE45-8BEA-9DE2-4571-7B310B3FBD78}"/>
              </a:ext>
            </a:extLst>
          </p:cNvPr>
          <p:cNvSpPr txBox="1">
            <a:spLocks noChangeAspect="1"/>
          </p:cNvSpPr>
          <p:nvPr/>
        </p:nvSpPr>
        <p:spPr>
          <a:xfrm>
            <a:off x="6807623" y="2388131"/>
            <a:ext cx="12836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Executar o check-in </a:t>
            </a:r>
            <a:endParaRPr lang="pt-BR" sz="1200"/>
          </a:p>
          <a:p>
            <a:pPr algn="ctr"/>
            <a:r>
              <a:rPr lang="pt-BR" sz="1200" dirty="0"/>
              <a:t>da consulta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2DC57E3-7903-E7DA-DF90-0D0A08C1DC60}"/>
              </a:ext>
            </a:extLst>
          </p:cNvPr>
          <p:cNvSpPr txBox="1">
            <a:spLocks noChangeAspect="1"/>
          </p:cNvSpPr>
          <p:nvPr/>
        </p:nvSpPr>
        <p:spPr>
          <a:xfrm>
            <a:off x="6787573" y="3348789"/>
            <a:ext cx="12807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Registro de solicitação de consulta do  paciente</a:t>
            </a:r>
            <a:endParaRPr lang="pt-BR" sz="1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518643-9EEC-0590-F2A6-74D2DFA35ED8}"/>
              </a:ext>
            </a:extLst>
          </p:cNvPr>
          <p:cNvSpPr txBox="1">
            <a:spLocks noChangeAspect="1"/>
          </p:cNvSpPr>
          <p:nvPr/>
        </p:nvSpPr>
        <p:spPr>
          <a:xfrm>
            <a:off x="4100520" y="4782553"/>
            <a:ext cx="118044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Lembrete da proximidade da consulta  (pushing) do paciente </a:t>
            </a:r>
            <a:endParaRPr lang="pt-BR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EF6555-7732-CC7B-DCBD-E401A6C213A2}"/>
              </a:ext>
            </a:extLst>
          </p:cNvPr>
          <p:cNvSpPr txBox="1">
            <a:spLocks noChangeAspect="1"/>
          </p:cNvSpPr>
          <p:nvPr/>
        </p:nvSpPr>
        <p:spPr>
          <a:xfrm>
            <a:off x="6787572" y="4782552"/>
            <a:ext cx="11804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Configuração das preferências do paciente</a:t>
            </a:r>
            <a:endParaRPr lang="pt-BR" sz="1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3A66B3-E52C-C54C-9F21-DC8279CF6087}"/>
              </a:ext>
            </a:extLst>
          </p:cNvPr>
          <p:cNvSpPr txBox="1">
            <a:spLocks noChangeAspect="1"/>
          </p:cNvSpPr>
          <p:nvPr/>
        </p:nvSpPr>
        <p:spPr>
          <a:xfrm>
            <a:off x="5444046" y="4782552"/>
            <a:ext cx="11804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ea typeface="+mn-lt"/>
                <a:cs typeface="+mn-lt"/>
              </a:rPr>
              <a:t>Consulta das informações do paciente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3497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92B24-DFE2-CC62-7289-7B4237F1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/>
              <a:t>Técnico, Experiência do usuário e Revisão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36B922-20D3-25B7-77A1-860EFE989FA2}"/>
              </a:ext>
            </a:extLst>
          </p:cNvPr>
          <p:cNvSpPr txBox="1">
            <a:spLocks noChangeAspect="1"/>
          </p:cNvSpPr>
          <p:nvPr/>
        </p:nvSpPr>
        <p:spPr>
          <a:xfrm rot="-5400000">
            <a:off x="-1187215" y="3643191"/>
            <a:ext cx="3347096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ea typeface="+mn-lt"/>
                <a:cs typeface="Arial"/>
              </a:rPr>
              <a:t>O que fazer  (</a:t>
            </a:r>
            <a:r>
              <a:rPr lang="pt-BR" sz="2000" dirty="0" err="1">
                <a:latin typeface="Arial"/>
                <a:ea typeface="+mn-lt"/>
                <a:cs typeface="Arial"/>
              </a:rPr>
              <a:t>to</a:t>
            </a:r>
            <a:r>
              <a:rPr lang="pt-BR" sz="2000" dirty="0">
                <a:latin typeface="Arial"/>
                <a:ea typeface="+mn-lt"/>
                <a:cs typeface="Arial"/>
              </a:rPr>
              <a:t> do)</a:t>
            </a:r>
            <a:endParaRPr lang="pt-BR" sz="2000" dirty="0">
              <a:latin typeface="Arial"/>
              <a:cs typeface="Arial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242E2B9-FBC0-A1C2-7529-45A456D46326}"/>
              </a:ext>
            </a:extLst>
          </p:cNvPr>
          <p:cNvCxnSpPr/>
          <p:nvPr/>
        </p:nvCxnSpPr>
        <p:spPr>
          <a:xfrm flipV="1">
            <a:off x="1356566" y="2266374"/>
            <a:ext cx="14689" cy="4171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05DAA33-2C7A-A489-FAB3-9AA2B2413787}"/>
              </a:ext>
            </a:extLst>
          </p:cNvPr>
          <p:cNvCxnSpPr>
            <a:cxnSpLocks/>
          </p:cNvCxnSpPr>
          <p:nvPr/>
        </p:nvCxnSpPr>
        <p:spPr>
          <a:xfrm flipV="1">
            <a:off x="1163770" y="6012108"/>
            <a:ext cx="4302087" cy="128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C01989-6B56-E193-5CA3-23FCF2EC622A}"/>
              </a:ext>
            </a:extLst>
          </p:cNvPr>
          <p:cNvSpPr txBox="1">
            <a:spLocks noChangeAspect="1"/>
          </p:cNvSpPr>
          <p:nvPr/>
        </p:nvSpPr>
        <p:spPr>
          <a:xfrm>
            <a:off x="2117846" y="6424950"/>
            <a:ext cx="3347096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ea typeface="+mn-lt"/>
                <a:cs typeface="Arial"/>
              </a:rPr>
              <a:t>Como fazer  (</a:t>
            </a:r>
            <a:r>
              <a:rPr lang="pt-BR" sz="2000" dirty="0" err="1">
                <a:latin typeface="Arial"/>
                <a:ea typeface="+mn-lt"/>
                <a:cs typeface="Arial"/>
              </a:rPr>
              <a:t>How</a:t>
            </a:r>
            <a:r>
              <a:rPr lang="pt-BR" sz="2000" dirty="0">
                <a:latin typeface="Arial"/>
                <a:ea typeface="+mn-lt"/>
                <a:cs typeface="Arial"/>
              </a:rPr>
              <a:t> do)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170A6C-1C8D-DBBA-DC55-B21641FAE36F}"/>
              </a:ext>
            </a:extLst>
          </p:cNvPr>
          <p:cNvSpPr txBox="1">
            <a:spLocks noChangeAspect="1"/>
          </p:cNvSpPr>
          <p:nvPr/>
        </p:nvSpPr>
        <p:spPr>
          <a:xfrm rot="-5400000">
            <a:off x="424001" y="5101570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Baixo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32045D-F7D3-8335-46A4-B0D64592B35E}"/>
              </a:ext>
            </a:extLst>
          </p:cNvPr>
          <p:cNvSpPr txBox="1">
            <a:spLocks noChangeAspect="1"/>
          </p:cNvSpPr>
          <p:nvPr/>
        </p:nvSpPr>
        <p:spPr>
          <a:xfrm rot="-5400000">
            <a:off x="424000" y="3953980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Médio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B7B62F-8DCB-5B83-DFD2-641B629F6996}"/>
              </a:ext>
            </a:extLst>
          </p:cNvPr>
          <p:cNvSpPr txBox="1">
            <a:spLocks noChangeAspect="1"/>
          </p:cNvSpPr>
          <p:nvPr/>
        </p:nvSpPr>
        <p:spPr>
          <a:xfrm rot="-5400000">
            <a:off x="424001" y="2797209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Alto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EDDF12-A14B-7891-70CE-E8292DFF2116}"/>
              </a:ext>
            </a:extLst>
          </p:cNvPr>
          <p:cNvSpPr txBox="1">
            <a:spLocks noChangeAspect="1"/>
          </p:cNvSpPr>
          <p:nvPr/>
        </p:nvSpPr>
        <p:spPr>
          <a:xfrm>
            <a:off x="1544049" y="6083907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Baixo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7A3C18-F2BD-F0E9-0761-4857225013DC}"/>
              </a:ext>
            </a:extLst>
          </p:cNvPr>
          <p:cNvSpPr txBox="1">
            <a:spLocks noChangeAspect="1"/>
          </p:cNvSpPr>
          <p:nvPr/>
        </p:nvSpPr>
        <p:spPr>
          <a:xfrm>
            <a:off x="2866073" y="6065546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Médio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865C3B-0449-E58C-24A7-9357A5273AF3}"/>
              </a:ext>
            </a:extLst>
          </p:cNvPr>
          <p:cNvSpPr txBox="1">
            <a:spLocks noChangeAspect="1"/>
          </p:cNvSpPr>
          <p:nvPr/>
        </p:nvSpPr>
        <p:spPr>
          <a:xfrm>
            <a:off x="4234001" y="6083907"/>
            <a:ext cx="115290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Arial"/>
                <a:cs typeface="Arial"/>
              </a:rPr>
              <a:t>Alto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789C5A-6C56-7B32-8E1C-18721380761E}"/>
              </a:ext>
            </a:extLst>
          </p:cNvPr>
          <p:cNvSpPr txBox="1">
            <a:spLocks noChangeAspect="1"/>
          </p:cNvSpPr>
          <p:nvPr/>
        </p:nvSpPr>
        <p:spPr>
          <a:xfrm>
            <a:off x="1527743" y="4790866"/>
            <a:ext cx="1152904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ea typeface="+mn-lt"/>
                <a:cs typeface="+mn-lt"/>
              </a:rPr>
              <a:t>x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5044D6-7C88-5169-EC13-8BFE3B43317E}"/>
              </a:ext>
            </a:extLst>
          </p:cNvPr>
          <p:cNvSpPr txBox="1">
            <a:spLocks noChangeAspect="1"/>
          </p:cNvSpPr>
          <p:nvPr/>
        </p:nvSpPr>
        <p:spPr>
          <a:xfrm>
            <a:off x="2831405" y="4800046"/>
            <a:ext cx="1180446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ea typeface="+mn-lt"/>
                <a:cs typeface="+mn-lt"/>
              </a:rPr>
              <a:t>x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493F39-94F5-0EC9-1677-51901B5E444B}"/>
              </a:ext>
            </a:extLst>
          </p:cNvPr>
          <p:cNvSpPr txBox="1">
            <a:spLocks noChangeAspect="1"/>
          </p:cNvSpPr>
          <p:nvPr/>
        </p:nvSpPr>
        <p:spPr>
          <a:xfrm>
            <a:off x="4236055" y="4790864"/>
            <a:ext cx="1180446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12B390-23E3-EFBC-73CC-630CE4B45E83}"/>
              </a:ext>
            </a:extLst>
          </p:cNvPr>
          <p:cNvSpPr txBox="1">
            <a:spLocks noChangeAspect="1"/>
          </p:cNvSpPr>
          <p:nvPr/>
        </p:nvSpPr>
        <p:spPr>
          <a:xfrm>
            <a:off x="4254416" y="3542285"/>
            <a:ext cx="1180446" cy="101566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1D137F-D8FB-00DC-B5E9-7D79BD2E55A6}"/>
              </a:ext>
            </a:extLst>
          </p:cNvPr>
          <p:cNvSpPr txBox="1">
            <a:spLocks noChangeAspect="1"/>
          </p:cNvSpPr>
          <p:nvPr/>
        </p:nvSpPr>
        <p:spPr>
          <a:xfrm>
            <a:off x="2858947" y="3551467"/>
            <a:ext cx="1180446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517FFD-0421-653D-FDD2-AA469CAFD4BF}"/>
              </a:ext>
            </a:extLst>
          </p:cNvPr>
          <p:cNvSpPr txBox="1">
            <a:spLocks noChangeAspect="1"/>
          </p:cNvSpPr>
          <p:nvPr/>
        </p:nvSpPr>
        <p:spPr>
          <a:xfrm>
            <a:off x="1555284" y="3542288"/>
            <a:ext cx="1152904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ea typeface="+mn-lt"/>
                <a:cs typeface="+mn-lt"/>
              </a:rPr>
              <a:t>x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AAB7F3C-FA60-3D40-9438-9E8E0821C1D5}"/>
              </a:ext>
            </a:extLst>
          </p:cNvPr>
          <p:cNvSpPr txBox="1">
            <a:spLocks noChangeAspect="1"/>
          </p:cNvSpPr>
          <p:nvPr/>
        </p:nvSpPr>
        <p:spPr>
          <a:xfrm>
            <a:off x="4245235" y="2376333"/>
            <a:ext cx="1180446" cy="101566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843AE2-A2C3-B55E-C4A6-88E943ED80E2}"/>
              </a:ext>
            </a:extLst>
          </p:cNvPr>
          <p:cNvSpPr txBox="1">
            <a:spLocks noChangeAspect="1"/>
          </p:cNvSpPr>
          <p:nvPr/>
        </p:nvSpPr>
        <p:spPr>
          <a:xfrm>
            <a:off x="2849766" y="2385515"/>
            <a:ext cx="1180446" cy="1015663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659DE4-C2A1-8080-E276-B7795691BD23}"/>
              </a:ext>
            </a:extLst>
          </p:cNvPr>
          <p:cNvSpPr txBox="1">
            <a:spLocks noChangeAspect="1"/>
          </p:cNvSpPr>
          <p:nvPr/>
        </p:nvSpPr>
        <p:spPr>
          <a:xfrm>
            <a:off x="1546103" y="2376336"/>
            <a:ext cx="1152904" cy="1015663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ea typeface="+mn-lt"/>
                <a:cs typeface="+mn-lt"/>
              </a:rPr>
              <a:t>x</a:t>
            </a:r>
            <a:endParaRPr lang="pt-BR" sz="6000" dirty="0">
              <a:solidFill>
                <a:srgbClr val="FFFFFF"/>
              </a:solidFill>
            </a:endParaRP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DC1075D2-1D13-5946-3405-0673DD807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79557"/>
              </p:ext>
            </p:extLst>
          </p:nvPr>
        </p:nvGraphicFramePr>
        <p:xfrm>
          <a:off x="5627782" y="2386988"/>
          <a:ext cx="6263556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691">
                  <a:extLst>
                    <a:ext uri="{9D8B030D-6E8A-4147-A177-3AD203B41FA5}">
                      <a16:colId xmlns:a16="http://schemas.microsoft.com/office/drawing/2014/main" val="1672607434"/>
                    </a:ext>
                  </a:extLst>
                </a:gridCol>
                <a:gridCol w="1453163">
                  <a:extLst>
                    <a:ext uri="{9D8B030D-6E8A-4147-A177-3AD203B41FA5}">
                      <a16:colId xmlns:a16="http://schemas.microsoft.com/office/drawing/2014/main" val="3388347285"/>
                    </a:ext>
                  </a:extLst>
                </a:gridCol>
                <a:gridCol w="1254333">
                  <a:extLst>
                    <a:ext uri="{9D8B030D-6E8A-4147-A177-3AD203B41FA5}">
                      <a16:colId xmlns:a16="http://schemas.microsoft.com/office/drawing/2014/main" val="1758548761"/>
                    </a:ext>
                  </a:extLst>
                </a:gridCol>
                <a:gridCol w="1307369">
                  <a:extLst>
                    <a:ext uri="{9D8B030D-6E8A-4147-A177-3AD203B41FA5}">
                      <a16:colId xmlns:a16="http://schemas.microsoft.com/office/drawing/2014/main" val="14201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/>
                        </a:rPr>
                        <a:t>Esforço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/>
                        </a:rP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/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dirty="0">
                          <a:latin typeface="Arial"/>
                        </a:rPr>
                        <a:t>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/>
                        </a:rPr>
                        <a:t>Retorno p/ negócio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dirty="0">
                          <a:latin typeface="Arial"/>
                        </a:rPr>
                        <a:t>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dirty="0">
                          <a:latin typeface="Arial"/>
                        </a:rPr>
                        <a:t>AG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6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/>
                        </a:rPr>
                        <a:t>Experiência para o usuário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dirty="0">
                          <a:latin typeface="Arial"/>
                        </a:rPr>
                        <a:t>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dirty="0">
                          <a:latin typeface="Arial"/>
                        </a:rPr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14039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3579DB9A-F616-DC49-5DA1-6EC1E9157843}"/>
              </a:ext>
            </a:extLst>
          </p:cNvPr>
          <p:cNvSpPr txBox="1"/>
          <p:nvPr/>
        </p:nvSpPr>
        <p:spPr>
          <a:xfrm>
            <a:off x="5624569" y="4020927"/>
            <a:ext cx="6290629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/>
              <a:t>Legenda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0010C2-6253-EE4B-6658-A6D46CAA766F}"/>
              </a:ext>
            </a:extLst>
          </p:cNvPr>
          <p:cNvSpPr txBox="1"/>
          <p:nvPr/>
        </p:nvSpPr>
        <p:spPr>
          <a:xfrm>
            <a:off x="5624568" y="4443238"/>
            <a:ext cx="6263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PE -&gt; Pouco Esforço /  ME -&gt; Médio Esforço  / AE -&gt; Alto Esforço</a:t>
            </a:r>
            <a:endParaRPr lang="pt-BR" sz="1400" dirty="0">
              <a:latin typeface="Neue Haas Grotesk Text Pro"/>
              <a:cs typeface="Arial"/>
            </a:endParaRPr>
          </a:p>
          <a:p>
            <a:endParaRPr lang="pt-BR" sz="1400" dirty="0">
              <a:latin typeface="Arial"/>
              <a:cs typeface="Arial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1267B4-8FAC-182A-A935-41E51AEB46D8}"/>
              </a:ext>
            </a:extLst>
          </p:cNvPr>
          <p:cNvSpPr txBox="1"/>
          <p:nvPr/>
        </p:nvSpPr>
        <p:spPr>
          <a:xfrm>
            <a:off x="5633748" y="4911456"/>
            <a:ext cx="62814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Arial"/>
              </a:rPr>
              <a:t>PG -&gt; Pouco Ganho  /  MG -&gt; Médio Ganho  /  AG -&gt; Alto Ganho</a:t>
            </a:r>
            <a:endParaRPr lang="pt-BR" sz="1400" dirty="0">
              <a:latin typeface="Arial"/>
              <a:cs typeface="Arial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FDE7AE-6912-86E2-D90E-374704230349}"/>
              </a:ext>
            </a:extLst>
          </p:cNvPr>
          <p:cNvSpPr txBox="1"/>
          <p:nvPr/>
        </p:nvSpPr>
        <p:spPr>
          <a:xfrm>
            <a:off x="5633748" y="5361312"/>
            <a:ext cx="62906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Arial"/>
              </a:rPr>
              <a:t>PS-&gt; Pouca satisfação  /  MS</a:t>
            </a:r>
            <a:r>
              <a:rPr lang="pt-BR" sz="1400" dirty="0">
                <a:latin typeface="Arial"/>
                <a:ea typeface="+mn-lt"/>
                <a:cs typeface="Arial"/>
              </a:rPr>
              <a:t>-&gt; Média satisfação  /</a:t>
            </a:r>
            <a:r>
              <a:rPr lang="pt-BR" sz="1400" dirty="0">
                <a:latin typeface="Arial"/>
                <a:cs typeface="Arial"/>
              </a:rPr>
              <a:t>  AS -&gt; Alta satisfação</a:t>
            </a:r>
            <a:endParaRPr lang="pt-BR" sz="1400" dirty="0"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2651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AccentBoxVTI</vt:lpstr>
      <vt:lpstr>Lean Inception</vt:lpstr>
      <vt:lpstr>KICK OFF</vt:lpstr>
      <vt:lpstr>Visão do Produto</vt:lpstr>
      <vt:lpstr>È , Não é , Faz , Não Faz</vt:lpstr>
      <vt:lpstr>Metas do produto</vt:lpstr>
      <vt:lpstr>Personas</vt:lpstr>
      <vt:lpstr>Jornadas do usuário</vt:lpstr>
      <vt:lpstr>Recursos (Features) – Chuva de ideias (Brainstorm)</vt:lpstr>
      <vt:lpstr>Técnico, Experiência do usuário e Revisão de negócio</vt:lpstr>
      <vt:lpstr>Sequência do 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937</cp:revision>
  <dcterms:created xsi:type="dcterms:W3CDTF">2024-06-15T12:08:51Z</dcterms:created>
  <dcterms:modified xsi:type="dcterms:W3CDTF">2024-06-15T18:13:02Z</dcterms:modified>
</cp:coreProperties>
</file>