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5" r:id="rId6"/>
    <p:sldId id="266" r:id="rId7"/>
    <p:sldId id="260" r:id="rId8"/>
    <p:sldId id="257" r:id="rId9"/>
    <p:sldId id="267" r:id="rId10"/>
    <p:sldId id="261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72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26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9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45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9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2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0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3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2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8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FDF4-AC53-4635-BBF9-F8E1120D63B1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4CB7-B36F-42D0-9F47-E09441159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25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 da Tarefa 04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Ronaldo F. da Costa e Silva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46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6063"/>
          </a:xfrm>
        </p:spPr>
        <p:txBody>
          <a:bodyPr/>
          <a:lstStyle/>
          <a:p>
            <a:r>
              <a:rPr lang="pt-BR" dirty="0" smtClean="0"/>
              <a:t>Esquema de conexões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25" y="1610436"/>
            <a:ext cx="4882308" cy="4922700"/>
          </a:xfrm>
        </p:spPr>
      </p:pic>
    </p:spTree>
    <p:extLst>
      <p:ext uri="{BB962C8B-B14F-4D97-AF65-F5344CB8AC3E}">
        <p14:creationId xmlns:p14="http://schemas.microsoft.com/office/powerpoint/2010/main" val="95311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Pendencias de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de uma interrupção para a recepção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30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13064" y="2658922"/>
            <a:ext cx="2365872" cy="1540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 smtClean="0"/>
              <a:t>Fim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692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DHT.</a:t>
            </a:r>
          </a:p>
          <a:p>
            <a:r>
              <a:rPr lang="pt-BR" dirty="0" smtClean="0"/>
              <a:t>ServoTimer2.</a:t>
            </a:r>
          </a:p>
          <a:p>
            <a:r>
              <a:rPr lang="pt-BR" dirty="0" smtClean="0"/>
              <a:t>Virtual </a:t>
            </a:r>
            <a:r>
              <a:rPr lang="pt-BR" dirty="0" err="1" smtClean="0"/>
              <a:t>Wire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2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pic>
        <p:nvPicPr>
          <p:cNvPr id="4" name="Espaço Reservado para Conteúdo 3" descr="Modelo: DHT11&#10;" title="Sensor de temperatura e humidad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99" y="2262164"/>
            <a:ext cx="2500904" cy="2500904"/>
          </a:xfrm>
        </p:spPr>
      </p:pic>
      <p:pic>
        <p:nvPicPr>
          <p:cNvPr id="1028" name="Picture 4" descr="Resultado de imagem para potenciomet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314" y="2262164"/>
            <a:ext cx="2495265" cy="249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389427" y="4777526"/>
            <a:ext cx="25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Potenciômetro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18344" y="4777526"/>
            <a:ext cx="27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de Temperatura e Humidade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0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Atuadores</a:t>
            </a:r>
            <a:endParaRPr lang="pt-BR" dirty="0"/>
          </a:p>
        </p:txBody>
      </p:sp>
      <p:pic>
        <p:nvPicPr>
          <p:cNvPr id="2050" name="Picture 2" descr="Resultado de imagem para led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28" t="-2887" r="41749" b="4217"/>
          <a:stretch/>
        </p:blipFill>
        <p:spPr bwMode="auto">
          <a:xfrm>
            <a:off x="5980836" y="2647662"/>
            <a:ext cx="2440128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display 7 seg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2634016"/>
            <a:ext cx="2166833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43682" y="4800849"/>
            <a:ext cx="216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smtClean="0"/>
              <a:t>de</a:t>
            </a:r>
          </a:p>
          <a:p>
            <a:pPr algn="ctr"/>
            <a:r>
              <a:rPr lang="es-ES" dirty="0" smtClean="0"/>
              <a:t>7 </a:t>
            </a:r>
            <a:r>
              <a:rPr lang="es-ES" dirty="0"/>
              <a:t>Segmentos </a:t>
            </a:r>
            <a:r>
              <a:rPr lang="es-ES" dirty="0" smtClean="0"/>
              <a:t>de</a:t>
            </a:r>
          </a:p>
          <a:p>
            <a:pPr algn="ctr"/>
            <a:r>
              <a:rPr lang="es-ES" dirty="0" smtClean="0"/>
              <a:t>1 </a:t>
            </a:r>
            <a:r>
              <a:rPr lang="es-ES" dirty="0"/>
              <a:t>Dígito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95236" y="4800849"/>
            <a:ext cx="2440128" cy="54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5236" y="4800849"/>
            <a:ext cx="194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Leds</a:t>
            </a:r>
            <a:r>
              <a:rPr lang="pt-BR" dirty="0" smtClean="0"/>
              <a:t> nas cores Azul, Vermelho e Branco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3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Transmissor e receptor RF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299" y="2352911"/>
            <a:ext cx="2905174" cy="26546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11" y="2353301"/>
            <a:ext cx="2989760" cy="265423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46117" y="5007537"/>
            <a:ext cx="296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RF Link Receiver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11011" y="5010795"/>
            <a:ext cx="30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RF Link Transmitter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546" y="2057401"/>
            <a:ext cx="4294200" cy="33558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04150" y="5413201"/>
            <a:ext cx="43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Micro </a:t>
            </a:r>
            <a:r>
              <a:rPr lang="pt-BR" dirty="0"/>
              <a:t>servo Modelo SG 90 </a:t>
            </a:r>
          </a:p>
        </p:txBody>
      </p:sp>
    </p:spTree>
    <p:extLst>
      <p:ext uri="{BB962C8B-B14F-4D97-AF65-F5344CB8AC3E}">
        <p14:creationId xmlns:p14="http://schemas.microsoft.com/office/powerpoint/2010/main" val="25626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Demais componentes</a:t>
            </a:r>
            <a:endParaRPr lang="pt-BR" dirty="0"/>
          </a:p>
        </p:txBody>
      </p:sp>
      <p:pic>
        <p:nvPicPr>
          <p:cNvPr id="3074" name="Picture 2" descr="Resultado de imagem para jump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18" y="2535118"/>
            <a:ext cx="2439787" cy="24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resi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2535118"/>
            <a:ext cx="2437268" cy="243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60812" y="497238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Jumpers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51176" y="4972386"/>
            <a:ext cx="24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Resistores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4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Transmissor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Efetuar leitura de temperatura través der um sensor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valores de temperatura e humidade são enviados através de um transmissor RF.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6119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</a:t>
            </a:r>
            <a:r>
              <a:rPr lang="pt-BR" dirty="0" err="1" smtClean="0"/>
              <a:t>REceptor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valores de temperatura e humidade são </a:t>
            </a:r>
            <a:r>
              <a:rPr lang="pt-BR" dirty="0" err="1" smtClean="0"/>
              <a:t>recwebidos</a:t>
            </a:r>
            <a:r>
              <a:rPr lang="pt-BR" dirty="0" smtClean="0"/>
              <a:t> através de um receptor RF.</a:t>
            </a:r>
            <a:endParaRPr lang="pt-BR" dirty="0" smtClean="0"/>
          </a:p>
          <a:p>
            <a:r>
              <a:rPr lang="pt-BR" dirty="0" smtClean="0"/>
              <a:t>Exibir a temperatura através de um display de um único digito.</a:t>
            </a:r>
          </a:p>
          <a:p>
            <a:r>
              <a:rPr lang="pt-BR" dirty="0" smtClean="0"/>
              <a:t>Os valores exibidos no display variam em um intervalo de tempo controlado por um potenciômetro.</a:t>
            </a:r>
          </a:p>
          <a:p>
            <a:r>
              <a:rPr lang="pt-BR" dirty="0"/>
              <a:t>T</a:t>
            </a:r>
            <a:r>
              <a:rPr lang="pt-BR" dirty="0" smtClean="0"/>
              <a:t>rês </a:t>
            </a:r>
            <a:r>
              <a:rPr lang="pt-BR" dirty="0" err="1" smtClean="0"/>
              <a:t>leds</a:t>
            </a:r>
            <a:r>
              <a:rPr lang="pt-BR" dirty="0" smtClean="0"/>
              <a:t> se acendem de acordo com determinados intervalos de temperatura.(Azul: T&lt;=20; Branco: 20 &lt; T</a:t>
            </a:r>
            <a:r>
              <a:rPr lang="pt-BR" dirty="0"/>
              <a:t> </a:t>
            </a:r>
            <a:r>
              <a:rPr lang="pt-BR" dirty="0" smtClean="0"/>
              <a:t>&lt; 35; Vermelho: T&gt;35</a:t>
            </a:r>
            <a:r>
              <a:rPr lang="pt-BR" dirty="0" smtClean="0"/>
              <a:t>.).</a:t>
            </a:r>
          </a:p>
          <a:p>
            <a:r>
              <a:rPr lang="pt-BR" dirty="0" smtClean="0"/>
              <a:t>O valor da humidade será exibido através do deslocamento do servo.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248916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150</TotalTime>
  <Words>194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Trilha de Vapor</vt:lpstr>
      <vt:lpstr>Apresentação da Tarefa 04</vt:lpstr>
      <vt:lpstr>Bibliotecas utilizadas</vt:lpstr>
      <vt:lpstr>Sensores</vt:lpstr>
      <vt:lpstr>Atuadores</vt:lpstr>
      <vt:lpstr>Transmissor e receptor RF</vt:lpstr>
      <vt:lpstr>Servo</vt:lpstr>
      <vt:lpstr>Demais componentes</vt:lpstr>
      <vt:lpstr>Descrição Transmissor</vt:lpstr>
      <vt:lpstr>Descrição REceptor</vt:lpstr>
      <vt:lpstr>Esquema de conexões</vt:lpstr>
      <vt:lpstr>Pendencias de implementação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Tarefa 04</dc:title>
  <dc:creator>Ronaldo junior</dc:creator>
  <cp:lastModifiedBy>Ronaldo junior</cp:lastModifiedBy>
  <cp:revision>13</cp:revision>
  <dcterms:created xsi:type="dcterms:W3CDTF">2018-11-20T19:01:29Z</dcterms:created>
  <dcterms:modified xsi:type="dcterms:W3CDTF">2018-12-17T02:08:50Z</dcterms:modified>
</cp:coreProperties>
</file>