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72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26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9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45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9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2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0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2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8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FDF4-AC53-4635-BBF9-F8E1120D63B1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25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 da Tarefa 04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Ronaldo F. da Costa e Silva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4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pic>
        <p:nvPicPr>
          <p:cNvPr id="4" name="Espaço Reservado para Conteúdo 3" descr="Modelo: DHT11&#10;" title="Sensor de temperatura e humidad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99" y="2262164"/>
            <a:ext cx="2500904" cy="2500904"/>
          </a:xfrm>
        </p:spPr>
      </p:pic>
      <p:pic>
        <p:nvPicPr>
          <p:cNvPr id="1028" name="Picture 4" descr="Resultado de imagem para potenciomet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14" y="2262164"/>
            <a:ext cx="2495265" cy="249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389427" y="4777526"/>
            <a:ext cx="25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Potenciômetro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18344" y="4777526"/>
            <a:ext cx="27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de Temperatura e Humidade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0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Atuadores</a:t>
            </a:r>
            <a:endParaRPr lang="pt-BR" dirty="0"/>
          </a:p>
        </p:txBody>
      </p:sp>
      <p:pic>
        <p:nvPicPr>
          <p:cNvPr id="2050" name="Picture 2" descr="Resultado de imagem para led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28" t="-2887" r="41749" b="4217"/>
          <a:stretch/>
        </p:blipFill>
        <p:spPr bwMode="auto">
          <a:xfrm>
            <a:off x="5980836" y="2647662"/>
            <a:ext cx="2440128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display 7 seg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2634016"/>
            <a:ext cx="2166833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43682" y="4800849"/>
            <a:ext cx="216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smtClean="0"/>
              <a:t>de</a:t>
            </a:r>
          </a:p>
          <a:p>
            <a:pPr algn="ctr"/>
            <a:r>
              <a:rPr lang="es-ES" dirty="0" smtClean="0"/>
              <a:t>7 </a:t>
            </a:r>
            <a:r>
              <a:rPr lang="es-ES" dirty="0"/>
              <a:t>Segmentos </a:t>
            </a:r>
            <a:r>
              <a:rPr lang="es-ES" dirty="0" smtClean="0"/>
              <a:t>de</a:t>
            </a:r>
          </a:p>
          <a:p>
            <a:pPr algn="ctr"/>
            <a:r>
              <a:rPr lang="es-ES" dirty="0" smtClean="0"/>
              <a:t>1 </a:t>
            </a:r>
            <a:r>
              <a:rPr lang="es-ES" dirty="0"/>
              <a:t>Dígito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95236" y="4800849"/>
            <a:ext cx="2440128" cy="54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5236" y="4800849"/>
            <a:ext cx="194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Leds</a:t>
            </a:r>
            <a:r>
              <a:rPr lang="pt-BR" dirty="0" smtClean="0"/>
              <a:t> nas cores Azul, Vermelho e Branco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3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Demais componentes</a:t>
            </a:r>
            <a:endParaRPr lang="pt-BR" dirty="0"/>
          </a:p>
        </p:txBody>
      </p:sp>
      <p:pic>
        <p:nvPicPr>
          <p:cNvPr id="3074" name="Picture 2" descr="Resultado de imagem para jump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18" y="2535118"/>
            <a:ext cx="2439787" cy="24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resi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2535118"/>
            <a:ext cx="2437268" cy="243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60812" y="497238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Jumpers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51176" y="4972386"/>
            <a:ext cx="24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Resistores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42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Efetuar leitura de temperatura través der um sensor.</a:t>
            </a:r>
          </a:p>
          <a:p>
            <a:r>
              <a:rPr lang="pt-BR" dirty="0" smtClean="0"/>
              <a:t>Exibir a temperatura através de um display de um único digito.</a:t>
            </a:r>
          </a:p>
          <a:p>
            <a:r>
              <a:rPr lang="pt-BR" dirty="0" smtClean="0"/>
              <a:t>Os valores exibidos no display variam em um intervalo de tempo controlado por um potenciômetro.</a:t>
            </a:r>
          </a:p>
          <a:p>
            <a:r>
              <a:rPr lang="pt-BR" dirty="0"/>
              <a:t>T</a:t>
            </a:r>
            <a:r>
              <a:rPr lang="pt-BR" dirty="0" smtClean="0"/>
              <a:t>rês </a:t>
            </a:r>
            <a:r>
              <a:rPr lang="pt-BR" dirty="0" err="1" smtClean="0"/>
              <a:t>leds</a:t>
            </a:r>
            <a:r>
              <a:rPr lang="pt-BR" dirty="0" smtClean="0"/>
              <a:t> se acendem de acordo com determinados intervalos de temperatura.(Azul: T&lt;=20; Branco: 20 &lt; T</a:t>
            </a:r>
            <a:r>
              <a:rPr lang="pt-BR" dirty="0"/>
              <a:t> </a:t>
            </a:r>
            <a:r>
              <a:rPr lang="pt-BR" dirty="0" smtClean="0"/>
              <a:t>&lt; 35; Vermelho: T&gt;35.)</a:t>
            </a:r>
          </a:p>
        </p:txBody>
      </p:sp>
    </p:spTree>
    <p:extLst>
      <p:ext uri="{BB962C8B-B14F-4D97-AF65-F5344CB8AC3E}">
        <p14:creationId xmlns:p14="http://schemas.microsoft.com/office/powerpoint/2010/main" val="27611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6063"/>
          </a:xfrm>
        </p:spPr>
        <p:txBody>
          <a:bodyPr/>
          <a:lstStyle/>
          <a:p>
            <a:r>
              <a:rPr lang="pt-BR" dirty="0" smtClean="0"/>
              <a:t>Esquema de conexões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6" y="1610437"/>
            <a:ext cx="6960357" cy="4749420"/>
          </a:xfrm>
        </p:spPr>
      </p:pic>
    </p:spTree>
    <p:extLst>
      <p:ext uri="{BB962C8B-B14F-4D97-AF65-F5344CB8AC3E}">
        <p14:creationId xmlns:p14="http://schemas.microsoft.com/office/powerpoint/2010/main" val="95311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374574"/>
            <a:ext cx="5285342" cy="5844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dirty="0"/>
              <a:t>#include &lt;</a:t>
            </a:r>
            <a:r>
              <a:rPr lang="pt-BR" sz="1100" dirty="0" err="1"/>
              <a:t>DHT.h</a:t>
            </a:r>
            <a:r>
              <a:rPr lang="pt-BR" sz="1100" dirty="0" smtClean="0"/>
              <a:t>&gt;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#define DHTPIN 8     // </a:t>
            </a:r>
            <a:r>
              <a:rPr lang="pt-BR" sz="1100" dirty="0" err="1"/>
              <a:t>what</a:t>
            </a:r>
            <a:r>
              <a:rPr lang="pt-BR" sz="1100" dirty="0"/>
              <a:t> pin </a:t>
            </a:r>
            <a:r>
              <a:rPr lang="pt-BR" sz="1100" dirty="0" err="1"/>
              <a:t>we're</a:t>
            </a:r>
            <a:r>
              <a:rPr lang="pt-BR" sz="1100" dirty="0"/>
              <a:t> </a:t>
            </a:r>
            <a:r>
              <a:rPr lang="pt-BR" sz="1100" dirty="0" err="1"/>
              <a:t>connected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#define DHTTYPE DHT11   // DHT 11</a:t>
            </a:r>
          </a:p>
          <a:p>
            <a:pPr marL="0" indent="0">
              <a:buNone/>
            </a:pPr>
            <a:r>
              <a:rPr lang="pt-BR" sz="1100" dirty="0"/>
              <a:t>#define POTPIN 5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dirty="0"/>
              <a:t>DHT </a:t>
            </a:r>
            <a:r>
              <a:rPr lang="pt-BR" sz="1100" dirty="0" err="1"/>
              <a:t>dht</a:t>
            </a:r>
            <a:r>
              <a:rPr lang="pt-BR" sz="1100" dirty="0"/>
              <a:t>(DHTPIN, DHTTYPE);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dirty="0" err="1"/>
              <a:t>unsigned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TIMESTAMP=0;</a:t>
            </a:r>
          </a:p>
          <a:p>
            <a:pPr marL="0" indent="0">
              <a:buNone/>
            </a:pPr>
            <a:r>
              <a:rPr lang="pt-BR" sz="1100" dirty="0" err="1"/>
              <a:t>unsigned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TIMESTAMP1=0;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val</a:t>
            </a:r>
            <a:r>
              <a:rPr lang="pt-BR" sz="1100" dirty="0"/>
              <a:t> = 1;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ESTADO = 1;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DELAY = 1000;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DELAY1 = 2000;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potval</a:t>
            </a:r>
            <a:r>
              <a:rPr lang="pt-BR" sz="1100" dirty="0"/>
              <a:t> = 0;</a:t>
            </a:r>
          </a:p>
          <a:p>
            <a:pPr marL="0" indent="0">
              <a:buNone/>
            </a:pPr>
            <a:r>
              <a:rPr lang="pt-BR" sz="1100" dirty="0" err="1"/>
              <a:t>float</a:t>
            </a:r>
            <a:r>
              <a:rPr lang="pt-BR" sz="1100" dirty="0"/>
              <a:t> t=0; </a:t>
            </a:r>
          </a:p>
          <a:p>
            <a:pPr marL="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pos</a:t>
            </a:r>
            <a:r>
              <a:rPr lang="pt-BR" sz="1100" dirty="0" smtClean="0"/>
              <a:t>;</a:t>
            </a:r>
            <a:endParaRPr lang="pt-BR" sz="11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94025" y="374574"/>
            <a:ext cx="495759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void</a:t>
            </a:r>
            <a:r>
              <a:rPr lang="pt-BR" sz="1100" dirty="0"/>
              <a:t> setup() {</a:t>
            </a:r>
          </a:p>
          <a:p>
            <a:r>
              <a:rPr lang="pt-BR" sz="1100" dirty="0"/>
              <a:t>DDRD = 0b11111111;</a:t>
            </a:r>
          </a:p>
          <a:p>
            <a:r>
              <a:rPr lang="pt-BR" sz="1100" dirty="0"/>
              <a:t>DDRB |= 1 &lt;&lt; 4;</a:t>
            </a:r>
          </a:p>
          <a:p>
            <a:r>
              <a:rPr lang="pt-BR" sz="1100" dirty="0"/>
              <a:t>DDRB |= 1 &lt;&lt; 3;</a:t>
            </a:r>
          </a:p>
          <a:p>
            <a:r>
              <a:rPr lang="pt-BR" sz="1100" dirty="0"/>
              <a:t>DDRB |= 1 &lt;&lt; 2;</a:t>
            </a:r>
          </a:p>
          <a:p>
            <a:r>
              <a:rPr lang="pt-BR" sz="1100" dirty="0"/>
              <a:t>DDRB |= 1 &lt;&lt; 1;</a:t>
            </a:r>
          </a:p>
          <a:p>
            <a:r>
              <a:rPr lang="pt-BR" sz="1100" dirty="0"/>
              <a:t>//</a:t>
            </a:r>
            <a:r>
              <a:rPr lang="pt-BR" sz="1100" dirty="0" err="1"/>
              <a:t>Serial.begin</a:t>
            </a:r>
            <a:r>
              <a:rPr lang="pt-BR" sz="1100" dirty="0"/>
              <a:t>(9600);</a:t>
            </a:r>
          </a:p>
          <a:p>
            <a:r>
              <a:rPr lang="pt-BR" sz="1100" dirty="0"/>
              <a:t>}</a:t>
            </a:r>
          </a:p>
          <a:p>
            <a:endParaRPr lang="pt-BR" sz="1100" dirty="0"/>
          </a:p>
          <a:p>
            <a:r>
              <a:rPr lang="pt-BR" sz="1100" dirty="0" err="1"/>
              <a:t>void</a:t>
            </a:r>
            <a:r>
              <a:rPr lang="pt-BR" sz="1100" dirty="0"/>
              <a:t> loop()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potval</a:t>
            </a:r>
            <a:r>
              <a:rPr lang="pt-BR" sz="1100" dirty="0"/>
              <a:t> = </a:t>
            </a:r>
            <a:r>
              <a:rPr lang="pt-BR" sz="1100" dirty="0" err="1"/>
              <a:t>analogRead</a:t>
            </a:r>
            <a:r>
              <a:rPr lang="pt-BR" sz="1100" dirty="0"/>
              <a:t>(POTPIN);</a:t>
            </a:r>
          </a:p>
          <a:p>
            <a:r>
              <a:rPr lang="pt-BR" sz="1100" dirty="0"/>
              <a:t>  DELAY = </a:t>
            </a:r>
            <a:r>
              <a:rPr lang="pt-BR" sz="1100" dirty="0" err="1"/>
              <a:t>map</a:t>
            </a:r>
            <a:r>
              <a:rPr lang="pt-BR" sz="1100" dirty="0"/>
              <a:t>(</a:t>
            </a:r>
            <a:r>
              <a:rPr lang="pt-BR" sz="1100" dirty="0" err="1"/>
              <a:t>potval</a:t>
            </a:r>
            <a:r>
              <a:rPr lang="pt-BR" sz="1100" dirty="0"/>
              <a:t>, 0 , 1023, 1, 5000);</a:t>
            </a:r>
          </a:p>
          <a:p>
            <a:r>
              <a:rPr lang="pt-BR" sz="1100" dirty="0"/>
              <a:t> 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unsigned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</a:t>
            </a:r>
            <a:r>
              <a:rPr lang="pt-BR" sz="1100" dirty="0" err="1"/>
              <a:t>now</a:t>
            </a:r>
            <a:r>
              <a:rPr lang="pt-BR" sz="1100" dirty="0"/>
              <a:t> = </a:t>
            </a:r>
            <a:r>
              <a:rPr lang="pt-BR" sz="1100" dirty="0" err="1"/>
              <a:t>millis</a:t>
            </a:r>
            <a:r>
              <a:rPr lang="pt-BR" sz="1100" dirty="0"/>
              <a:t>();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now</a:t>
            </a:r>
            <a:r>
              <a:rPr lang="pt-BR" sz="1100" dirty="0"/>
              <a:t> &gt;= TIMESTAMP1+DELAY1) {</a:t>
            </a:r>
          </a:p>
          <a:p>
            <a:r>
              <a:rPr lang="pt-BR" sz="1100" dirty="0"/>
              <a:t>    TIMESTAMP1 = </a:t>
            </a:r>
            <a:r>
              <a:rPr lang="pt-BR" sz="1100" dirty="0" err="1"/>
              <a:t>now</a:t>
            </a:r>
            <a:r>
              <a:rPr lang="pt-BR" sz="1100" dirty="0"/>
              <a:t>;</a:t>
            </a:r>
          </a:p>
          <a:p>
            <a:r>
              <a:rPr lang="pt-BR" sz="1100" dirty="0"/>
              <a:t>    t = </a:t>
            </a:r>
            <a:r>
              <a:rPr lang="pt-BR" sz="1100" dirty="0" err="1"/>
              <a:t>dht.readTemperature</a:t>
            </a:r>
            <a:r>
              <a:rPr lang="pt-BR" sz="1100" dirty="0"/>
              <a:t>();</a:t>
            </a:r>
          </a:p>
          <a:p>
            <a:r>
              <a:rPr lang="pt-BR" sz="1100" dirty="0"/>
              <a:t>    //</a:t>
            </a:r>
            <a:r>
              <a:rPr lang="pt-BR" sz="1100" dirty="0" err="1"/>
              <a:t>Serial.println</a:t>
            </a:r>
            <a:r>
              <a:rPr lang="pt-BR" sz="1100" dirty="0"/>
              <a:t>(t);</a:t>
            </a:r>
          </a:p>
          <a:p>
            <a:r>
              <a:rPr lang="pt-BR" sz="1100" dirty="0"/>
              <a:t>  </a:t>
            </a:r>
            <a:r>
              <a:rPr lang="pt-BR" sz="1100" dirty="0" smtClean="0"/>
              <a:t>}</a:t>
            </a:r>
          </a:p>
          <a:p>
            <a:r>
              <a:rPr lang="pt-BR" sz="1100" dirty="0" err="1"/>
              <a:t>setDisplay</a:t>
            </a:r>
            <a:r>
              <a:rPr lang="pt-BR" sz="1100" dirty="0"/>
              <a:t>(</a:t>
            </a:r>
            <a:r>
              <a:rPr lang="pt-BR" sz="1100" dirty="0" err="1"/>
              <a:t>val</a:t>
            </a:r>
            <a:r>
              <a:rPr lang="pt-BR" sz="1100" dirty="0"/>
              <a:t>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(t&lt;20){</a:t>
            </a:r>
          </a:p>
          <a:p>
            <a:r>
              <a:rPr lang="pt-BR" sz="1100" dirty="0"/>
              <a:t>    PORTB = PORTB &amp; ~(1&lt;&lt;1) &amp; ~(1&lt;&lt;2);</a:t>
            </a:r>
          </a:p>
          <a:p>
            <a:r>
              <a:rPr lang="pt-BR" sz="1100" dirty="0"/>
              <a:t>    PORTB |= 1 &lt;&lt; 3;</a:t>
            </a:r>
          </a:p>
          <a:p>
            <a:r>
              <a:rPr lang="pt-BR" sz="1100" dirty="0"/>
              <a:t>  }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((t&gt;=20)&amp;&amp;(t&lt;35)){</a:t>
            </a:r>
          </a:p>
          <a:p>
            <a:r>
              <a:rPr lang="pt-BR" sz="1100" dirty="0"/>
              <a:t>    </a:t>
            </a:r>
          </a:p>
          <a:p>
            <a:r>
              <a:rPr lang="pt-BR" sz="1100" dirty="0"/>
              <a:t>    PORTB = PORTB &amp; ~(1&lt;&lt;1) &amp; ~(1&lt;&lt;3);</a:t>
            </a:r>
          </a:p>
          <a:p>
            <a:r>
              <a:rPr lang="pt-BR" sz="1100" dirty="0"/>
              <a:t>    PORTB |= 1 &lt;&lt; 2;</a:t>
            </a:r>
          </a:p>
          <a:p>
            <a:r>
              <a:rPr lang="pt-BR" sz="1100" dirty="0"/>
              <a:t>  }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(t&gt;35){</a:t>
            </a:r>
          </a:p>
          <a:p>
            <a:r>
              <a:rPr lang="pt-BR" sz="1100" dirty="0"/>
              <a:t>    PORTB = PORTB &amp; ~(1&lt;&lt;2) &amp; ~(1&lt;&lt;3);</a:t>
            </a:r>
          </a:p>
          <a:p>
            <a:r>
              <a:rPr lang="pt-BR" sz="1100" dirty="0"/>
              <a:t>    PORTB |= 1 &lt;&lt; 1;</a:t>
            </a:r>
          </a:p>
          <a:p>
            <a:r>
              <a:rPr lang="pt-BR" sz="1100" dirty="0"/>
              <a:t>  }</a:t>
            </a:r>
          </a:p>
          <a:p>
            <a:r>
              <a:rPr lang="pt-B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22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308472"/>
            <a:ext cx="4954836" cy="5910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setDisplay</a:t>
            </a:r>
            <a:r>
              <a:rPr lang="pt-BR" sz="1200" dirty="0"/>
              <a:t>(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number</a:t>
            </a:r>
            <a:r>
              <a:rPr lang="pt-BR" sz="1200" dirty="0"/>
              <a:t>){</a:t>
            </a:r>
          </a:p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number</a:t>
            </a:r>
            <a:r>
              <a:rPr lang="pt-BR" sz="1200" dirty="0"/>
              <a:t> == 1){</a:t>
            </a:r>
          </a:p>
          <a:p>
            <a:pPr marL="0" indent="0">
              <a:buNone/>
            </a:pPr>
            <a:r>
              <a:rPr lang="pt-BR" sz="1200" dirty="0"/>
              <a:t>      PORTD = 0b11110010;</a:t>
            </a:r>
          </a:p>
          <a:p>
            <a:pPr marL="0" indent="0">
              <a:buNone/>
            </a:pPr>
            <a:r>
              <a:rPr lang="pt-BR" sz="1200" dirty="0"/>
              <a:t>  }</a:t>
            </a:r>
          </a:p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number</a:t>
            </a:r>
            <a:r>
              <a:rPr lang="pt-BR" sz="1200" dirty="0"/>
              <a:t> == 2){</a:t>
            </a:r>
          </a:p>
          <a:p>
            <a:pPr marL="0" indent="0">
              <a:buNone/>
            </a:pPr>
            <a:r>
              <a:rPr lang="pt-BR" sz="1200" dirty="0"/>
              <a:t>      PORTD = 0b01001001;</a:t>
            </a:r>
          </a:p>
          <a:p>
            <a:pPr marL="0" indent="0">
              <a:buNone/>
            </a:pPr>
            <a:r>
              <a:rPr lang="pt-BR" sz="1200" dirty="0"/>
              <a:t>    }  </a:t>
            </a:r>
          </a:p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number</a:t>
            </a:r>
            <a:r>
              <a:rPr lang="pt-BR" sz="1200" dirty="0"/>
              <a:t> == 3){</a:t>
            </a:r>
          </a:p>
          <a:p>
            <a:pPr marL="0" indent="0">
              <a:buNone/>
            </a:pPr>
            <a:r>
              <a:rPr lang="pt-BR" sz="1200" dirty="0"/>
              <a:t>      PORTD = 0b01100000;</a:t>
            </a:r>
          </a:p>
          <a:p>
            <a:pPr marL="0" indent="0">
              <a:buNone/>
            </a:pPr>
            <a:r>
              <a:rPr lang="pt-BR" sz="1200" dirty="0"/>
              <a:t>    }  </a:t>
            </a:r>
          </a:p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number</a:t>
            </a:r>
            <a:r>
              <a:rPr lang="pt-BR" sz="1200" dirty="0"/>
              <a:t> == 4){</a:t>
            </a:r>
          </a:p>
          <a:p>
            <a:pPr marL="0" indent="0">
              <a:buNone/>
            </a:pPr>
            <a:r>
              <a:rPr lang="pt-BR" sz="1200" dirty="0"/>
              <a:t>      PORTD = 0b00110010;</a:t>
            </a:r>
          </a:p>
          <a:p>
            <a:pPr marL="0" indent="0">
              <a:buNone/>
            </a:pPr>
            <a:r>
              <a:rPr lang="pt-BR" sz="1200" dirty="0"/>
              <a:t>    }  </a:t>
            </a:r>
          </a:p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number</a:t>
            </a:r>
            <a:r>
              <a:rPr lang="pt-BR" sz="1200" dirty="0"/>
              <a:t> == 5){</a:t>
            </a:r>
          </a:p>
          <a:p>
            <a:pPr marL="0" indent="0">
              <a:buNone/>
            </a:pPr>
            <a:r>
              <a:rPr lang="pt-BR" sz="1200" dirty="0"/>
              <a:t>      PORTD = 0b00100100;</a:t>
            </a:r>
          </a:p>
          <a:p>
            <a:pPr marL="0" indent="0">
              <a:buNone/>
            </a:pPr>
            <a:r>
              <a:rPr lang="pt-BR" sz="1200" dirty="0"/>
              <a:t>    }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640636" y="308472"/>
            <a:ext cx="4913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number</a:t>
            </a:r>
            <a:r>
              <a:rPr lang="pt-BR" sz="1100" dirty="0"/>
              <a:t> == 6){</a:t>
            </a:r>
          </a:p>
          <a:p>
            <a:r>
              <a:rPr lang="pt-BR" sz="1100" dirty="0"/>
              <a:t>      PORTD = 0b00000100;</a:t>
            </a:r>
          </a:p>
          <a:p>
            <a:r>
              <a:rPr lang="pt-BR" sz="1100" dirty="0"/>
              <a:t>  }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number</a:t>
            </a:r>
            <a:r>
              <a:rPr lang="pt-BR" sz="1100" dirty="0"/>
              <a:t> == 7){</a:t>
            </a:r>
          </a:p>
          <a:p>
            <a:r>
              <a:rPr lang="pt-BR" sz="1100" dirty="0"/>
              <a:t>      PORTD = 0b11110000;</a:t>
            </a:r>
          </a:p>
          <a:p>
            <a:r>
              <a:rPr lang="pt-BR" sz="1100" dirty="0"/>
              <a:t>    } 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number</a:t>
            </a:r>
            <a:r>
              <a:rPr lang="pt-BR" sz="1100" dirty="0"/>
              <a:t> == 8){</a:t>
            </a:r>
          </a:p>
          <a:p>
            <a:r>
              <a:rPr lang="pt-BR" sz="1100" dirty="0"/>
              <a:t>      PORTD = 0b00000000;</a:t>
            </a:r>
          </a:p>
          <a:p>
            <a:r>
              <a:rPr lang="pt-BR" sz="1100" dirty="0"/>
              <a:t>    } 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number</a:t>
            </a:r>
            <a:r>
              <a:rPr lang="pt-BR" sz="1100" dirty="0"/>
              <a:t> == 9){</a:t>
            </a:r>
          </a:p>
          <a:p>
            <a:r>
              <a:rPr lang="pt-BR" sz="1100" dirty="0"/>
              <a:t>      PORTD = 0b00100000;</a:t>
            </a:r>
          </a:p>
          <a:p>
            <a:r>
              <a:rPr lang="pt-BR" sz="1100" dirty="0"/>
              <a:t>    } 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number</a:t>
            </a:r>
            <a:r>
              <a:rPr lang="pt-BR" sz="1100" dirty="0"/>
              <a:t> == 0){</a:t>
            </a:r>
          </a:p>
          <a:p>
            <a:r>
              <a:rPr lang="pt-BR" sz="1100" dirty="0"/>
              <a:t>      PORTD = 0b10000000;</a:t>
            </a:r>
          </a:p>
          <a:p>
            <a:r>
              <a:rPr lang="pt-BR" sz="1100" dirty="0"/>
              <a:t>    }  </a:t>
            </a:r>
          </a:p>
          <a:p>
            <a:r>
              <a:rPr lang="pt-B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13064" y="2658922"/>
            <a:ext cx="2365872" cy="1540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 smtClean="0"/>
              <a:t>Fim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692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130</TotalTime>
  <Words>512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Apresentação da Tarefa 04</vt:lpstr>
      <vt:lpstr>Sensores</vt:lpstr>
      <vt:lpstr>Atuadores</vt:lpstr>
      <vt:lpstr>Demais componentes</vt:lpstr>
      <vt:lpstr>Descrição</vt:lpstr>
      <vt:lpstr>Esquema de conexões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Tarefa 04</dc:title>
  <dc:creator>Ronaldo junior</dc:creator>
  <cp:lastModifiedBy>Ronaldo junior</cp:lastModifiedBy>
  <cp:revision>10</cp:revision>
  <dcterms:created xsi:type="dcterms:W3CDTF">2018-11-20T19:01:29Z</dcterms:created>
  <dcterms:modified xsi:type="dcterms:W3CDTF">2018-11-20T21:13:54Z</dcterms:modified>
</cp:coreProperties>
</file>