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4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1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29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93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14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7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28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3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15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A53C-DE15-43AB-9A5D-1634BD851E6F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8D18-1189-4D7A-87AB-17426A334A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18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102891" y="410004"/>
            <a:ext cx="9818805" cy="5746702"/>
            <a:chOff x="1102891" y="410004"/>
            <a:chExt cx="9818805" cy="5746702"/>
          </a:xfrm>
        </p:grpSpPr>
        <p:grpSp>
          <p:nvGrpSpPr>
            <p:cNvPr id="59" name="Agrupar 58"/>
            <p:cNvGrpSpPr/>
            <p:nvPr/>
          </p:nvGrpSpPr>
          <p:grpSpPr>
            <a:xfrm>
              <a:off x="1102891" y="410004"/>
              <a:ext cx="2460701" cy="3933555"/>
              <a:chOff x="1102889" y="-54366"/>
              <a:chExt cx="3962400" cy="6803365"/>
            </a:xfrm>
          </p:grpSpPr>
          <p:sp>
            <p:nvSpPr>
              <p:cNvPr id="4" name="Retângulo Arredondado 3"/>
              <p:cNvSpPr/>
              <p:nvPr/>
            </p:nvSpPr>
            <p:spPr>
              <a:xfrm>
                <a:off x="1794591" y="-54366"/>
                <a:ext cx="2604821" cy="81814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dirty="0" smtClean="0"/>
                  <a:t>Início:</a:t>
                </a:r>
              </a:p>
              <a:p>
                <a:pPr algn="ctr"/>
                <a:r>
                  <a:rPr lang="pt-BR" sz="1050" dirty="0" smtClean="0"/>
                  <a:t>Cálculo </a:t>
                </a:r>
                <a:r>
                  <a:rPr lang="pt-BR" sz="1050" dirty="0" smtClean="0"/>
                  <a:t>Média do Aluno</a:t>
                </a:r>
                <a:endParaRPr lang="pt-BR" sz="1050" dirty="0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1483896" y="2857814"/>
                <a:ext cx="3200400" cy="312822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err="1" smtClean="0"/>
                  <a:t>Escreval</a:t>
                </a:r>
                <a:r>
                  <a:rPr lang="pt-BR" sz="1200" dirty="0" smtClean="0"/>
                  <a:t>:“Escreva seu nome”</a:t>
                </a:r>
                <a:endParaRPr lang="pt-BR" sz="1200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1470973" y="5521356"/>
                <a:ext cx="3200400" cy="312822"/>
              </a:xfrm>
              <a:prstGeom prst="rect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err="1" smtClean="0"/>
                  <a:t>Escreval</a:t>
                </a:r>
                <a:r>
                  <a:rPr lang="pt-BR" sz="1200" dirty="0" smtClean="0"/>
                  <a:t>: “inclua a Nota 2”</a:t>
                </a:r>
                <a:endParaRPr lang="pt-BR" sz="1200" dirty="0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1102889" y="1331472"/>
                <a:ext cx="3962400" cy="312822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nome : </a:t>
                </a:r>
                <a:r>
                  <a:rPr lang="pt-BR" sz="1200" dirty="0" err="1" smtClean="0"/>
                  <a:t>caracter</a:t>
                </a:r>
                <a:endParaRPr lang="pt-BR" sz="120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496805" y="3702452"/>
                <a:ext cx="3200400" cy="3128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err="1" smtClean="0"/>
                  <a:t>Escreval</a:t>
                </a:r>
                <a:r>
                  <a:rPr lang="pt-BR" sz="1200" dirty="0" smtClean="0"/>
                  <a:t>: “inclua a Nota 1”</a:t>
                </a:r>
                <a:endParaRPr lang="pt-BR" sz="120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1483886" y="6436177"/>
                <a:ext cx="3200402" cy="3128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l</a:t>
                </a:r>
                <a:r>
                  <a:rPr lang="pt-BR" sz="1200" dirty="0" smtClean="0"/>
                  <a:t>eia (nota2)</a:t>
                </a:r>
                <a:endParaRPr lang="pt-BR" sz="1200" dirty="0"/>
              </a:p>
            </p:txBody>
          </p:sp>
          <p:cxnSp>
            <p:nvCxnSpPr>
              <p:cNvPr id="13" name="Conector de Seta Reta 12"/>
              <p:cNvCxnSpPr>
                <a:stCxn id="4" idx="2"/>
                <a:endCxn id="8" idx="0"/>
              </p:cNvCxnSpPr>
              <p:nvPr/>
            </p:nvCxnSpPr>
            <p:spPr>
              <a:xfrm flipH="1">
                <a:off x="3084090" y="763782"/>
                <a:ext cx="12913" cy="56769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>
                <a:endCxn id="5" idx="0"/>
              </p:cNvCxnSpPr>
              <p:nvPr/>
            </p:nvCxnSpPr>
            <p:spPr>
              <a:xfrm>
                <a:off x="3084088" y="2439588"/>
                <a:ext cx="8" cy="41822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de Seta Reta 24"/>
              <p:cNvCxnSpPr>
                <a:stCxn id="5" idx="2"/>
                <a:endCxn id="9" idx="0"/>
              </p:cNvCxnSpPr>
              <p:nvPr/>
            </p:nvCxnSpPr>
            <p:spPr>
              <a:xfrm>
                <a:off x="3084096" y="3170637"/>
                <a:ext cx="12910" cy="531816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/>
              <p:cNvCxnSpPr>
                <a:endCxn id="6" idx="0"/>
              </p:cNvCxnSpPr>
              <p:nvPr/>
            </p:nvCxnSpPr>
            <p:spPr>
              <a:xfrm flipH="1">
                <a:off x="3071174" y="4895481"/>
                <a:ext cx="12913" cy="6258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de Seta Reta 57"/>
              <p:cNvCxnSpPr/>
              <p:nvPr/>
            </p:nvCxnSpPr>
            <p:spPr>
              <a:xfrm>
                <a:off x="3091213" y="5834178"/>
                <a:ext cx="0" cy="60922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tângulo 59"/>
            <p:cNvSpPr/>
            <p:nvPr/>
          </p:nvSpPr>
          <p:spPr>
            <a:xfrm>
              <a:off x="1339500" y="4699976"/>
              <a:ext cx="1987489" cy="18086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Calcule a média das notas</a:t>
              </a:r>
            </a:p>
          </p:txBody>
        </p:sp>
        <p:cxnSp>
          <p:nvCxnSpPr>
            <p:cNvPr id="63" name="Conector de Seta Reta 62"/>
            <p:cNvCxnSpPr>
              <a:stCxn id="106" idx="3"/>
              <a:endCxn id="61" idx="1"/>
            </p:cNvCxnSpPr>
            <p:nvPr/>
          </p:nvCxnSpPr>
          <p:spPr>
            <a:xfrm>
              <a:off x="3326988" y="5373955"/>
              <a:ext cx="1718380" cy="1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Agrupar 104"/>
            <p:cNvGrpSpPr/>
            <p:nvPr/>
          </p:nvGrpSpPr>
          <p:grpSpPr>
            <a:xfrm>
              <a:off x="5045368" y="3591422"/>
              <a:ext cx="2680374" cy="2565284"/>
              <a:chOff x="4455708" y="2198404"/>
              <a:chExt cx="4088474" cy="3269880"/>
            </a:xfrm>
          </p:grpSpPr>
          <p:sp>
            <p:nvSpPr>
              <p:cNvPr id="61" name="Losango 60"/>
              <p:cNvSpPr/>
              <p:nvPr/>
            </p:nvSpPr>
            <p:spPr>
              <a:xfrm>
                <a:off x="4455708" y="3472793"/>
                <a:ext cx="2158738" cy="1995491"/>
              </a:xfrm>
              <a:prstGeom prst="diamond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050" b="1" dirty="0" smtClean="0">
                    <a:solidFill>
                      <a:schemeClr val="tx1"/>
                    </a:solidFill>
                  </a:rPr>
                  <a:t>A Média é maior e/ou a </a:t>
                </a:r>
                <a:r>
                  <a:rPr lang="pt-BR" sz="1050" b="1" dirty="0" smtClean="0">
                    <a:solidFill>
                      <a:schemeClr val="tx1"/>
                    </a:solidFill>
                  </a:rPr>
                  <a:t>7?</a:t>
                </a:r>
                <a:endParaRPr lang="pt-BR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4877049" y="2198404"/>
                <a:ext cx="1316052" cy="8373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Sim</a:t>
                </a:r>
                <a:endParaRPr lang="pt-BR" sz="1200" dirty="0"/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7228130" y="4047317"/>
                <a:ext cx="1316052" cy="8373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 smtClean="0"/>
                  <a:t>Não</a:t>
                </a:r>
                <a:endParaRPr lang="pt-BR" sz="1200" dirty="0"/>
              </a:p>
            </p:txBody>
          </p:sp>
          <p:cxnSp>
            <p:nvCxnSpPr>
              <p:cNvPr id="82" name="Conector de Seta Reta 81"/>
              <p:cNvCxnSpPr>
                <a:stCxn id="61" idx="0"/>
                <a:endCxn id="75" idx="2"/>
              </p:cNvCxnSpPr>
              <p:nvPr/>
            </p:nvCxnSpPr>
            <p:spPr>
              <a:xfrm flipH="1" flipV="1">
                <a:off x="5535075" y="3035736"/>
                <a:ext cx="2" cy="43705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Conector de Seta Reta 103"/>
            <p:cNvCxnSpPr>
              <a:endCxn id="60" idx="0"/>
            </p:cNvCxnSpPr>
            <p:nvPr/>
          </p:nvCxnSpPr>
          <p:spPr>
            <a:xfrm flipH="1">
              <a:off x="2333245" y="4347736"/>
              <a:ext cx="1" cy="35224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tângulo 105"/>
            <p:cNvSpPr/>
            <p:nvPr/>
          </p:nvSpPr>
          <p:spPr>
            <a:xfrm>
              <a:off x="1339499" y="5283521"/>
              <a:ext cx="1987489" cy="18086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media </a:t>
              </a:r>
              <a:r>
                <a:rPr lang="pt-BR" sz="1000" dirty="0"/>
                <a:t>=</a:t>
              </a:r>
              <a:r>
                <a:rPr lang="pt-BR" sz="1000" dirty="0" smtClean="0"/>
                <a:t> </a:t>
              </a:r>
              <a:r>
                <a:rPr lang="pt-BR" sz="1000" dirty="0" smtClean="0"/>
                <a:t>(nota1+nota2) / 2</a:t>
              </a:r>
              <a:endParaRPr lang="pt-BR" sz="1000" dirty="0"/>
            </a:p>
          </p:txBody>
        </p:sp>
        <p:cxnSp>
          <p:nvCxnSpPr>
            <p:cNvPr id="110" name="Conector de Seta Reta 109"/>
            <p:cNvCxnSpPr>
              <a:stCxn id="60" idx="2"/>
              <a:endCxn id="106" idx="0"/>
            </p:cNvCxnSpPr>
            <p:nvPr/>
          </p:nvCxnSpPr>
          <p:spPr>
            <a:xfrm flipH="1">
              <a:off x="2333244" y="4880843"/>
              <a:ext cx="1" cy="402678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tângulo 121"/>
            <p:cNvSpPr/>
            <p:nvPr/>
          </p:nvSpPr>
          <p:spPr>
            <a:xfrm>
              <a:off x="8189976" y="5041929"/>
              <a:ext cx="862794" cy="6569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Reprovado</a:t>
              </a:r>
              <a:endParaRPr lang="pt-BR" sz="1200" dirty="0"/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6854746" y="3598703"/>
              <a:ext cx="862794" cy="6569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Aprovado</a:t>
              </a:r>
              <a:endParaRPr lang="pt-BR" sz="1200" dirty="0"/>
            </a:p>
          </p:txBody>
        </p:sp>
        <p:cxnSp>
          <p:nvCxnSpPr>
            <p:cNvPr id="135" name="Conector de Seta Reta 134"/>
            <p:cNvCxnSpPr>
              <a:stCxn id="76" idx="3"/>
              <a:endCxn id="122" idx="1"/>
            </p:cNvCxnSpPr>
            <p:nvPr/>
          </p:nvCxnSpPr>
          <p:spPr>
            <a:xfrm flipV="1">
              <a:off x="7725742" y="5370381"/>
              <a:ext cx="46423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tângulo Arredondado 146"/>
            <p:cNvSpPr/>
            <p:nvPr/>
          </p:nvSpPr>
          <p:spPr>
            <a:xfrm>
              <a:off x="9517004" y="5133164"/>
              <a:ext cx="1404692" cy="473035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Fim</a:t>
              </a:r>
            </a:p>
          </p:txBody>
        </p:sp>
        <p:cxnSp>
          <p:nvCxnSpPr>
            <p:cNvPr id="167" name="Conector de Seta Reta 166"/>
            <p:cNvCxnSpPr>
              <a:stCxn id="122" idx="3"/>
              <a:endCxn id="147" idx="1"/>
            </p:cNvCxnSpPr>
            <p:nvPr/>
          </p:nvCxnSpPr>
          <p:spPr>
            <a:xfrm flipV="1">
              <a:off x="9052770" y="5369682"/>
              <a:ext cx="464234" cy="6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/>
            <p:cNvCxnSpPr>
              <a:stCxn id="75" idx="3"/>
              <a:endCxn id="123" idx="1"/>
            </p:cNvCxnSpPr>
            <p:nvPr/>
          </p:nvCxnSpPr>
          <p:spPr>
            <a:xfrm>
              <a:off x="6184390" y="3919874"/>
              <a:ext cx="670356" cy="728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Angulado 173"/>
            <p:cNvCxnSpPr>
              <a:stCxn id="123" idx="3"/>
              <a:endCxn id="147" idx="0"/>
            </p:cNvCxnSpPr>
            <p:nvPr/>
          </p:nvCxnSpPr>
          <p:spPr>
            <a:xfrm>
              <a:off x="7717540" y="3927155"/>
              <a:ext cx="2501810" cy="1206009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Conector de Seta Reta 176"/>
          <p:cNvCxnSpPr>
            <a:stCxn id="61" idx="3"/>
            <a:endCxn id="76" idx="1"/>
          </p:cNvCxnSpPr>
          <p:nvPr/>
        </p:nvCxnSpPr>
        <p:spPr>
          <a:xfrm flipV="1">
            <a:off x="6460621" y="5370382"/>
            <a:ext cx="402327" cy="35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1110911" y="1684488"/>
            <a:ext cx="2460701" cy="18086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nota1, </a:t>
            </a:r>
            <a:r>
              <a:rPr lang="pt-BR" sz="1200" dirty="0" smtClean="0"/>
              <a:t>nota2, </a:t>
            </a:r>
            <a:r>
              <a:rPr lang="pt-BR" sz="1200" dirty="0" smtClean="0"/>
              <a:t>media </a:t>
            </a:r>
            <a:r>
              <a:rPr lang="pt-BR" sz="1200" dirty="0" smtClean="0"/>
              <a:t>: </a:t>
            </a:r>
            <a:r>
              <a:rPr lang="pt-BR" sz="1200" dirty="0" smtClean="0"/>
              <a:t>real</a:t>
            </a:r>
            <a:endParaRPr lang="pt-BR" sz="1200" dirty="0"/>
          </a:p>
        </p:txBody>
      </p:sp>
      <p:sp>
        <p:nvSpPr>
          <p:cNvPr id="47" name="Retângulo 46"/>
          <p:cNvSpPr/>
          <p:nvPr/>
        </p:nvSpPr>
        <p:spPr>
          <a:xfrm>
            <a:off x="1347518" y="3091029"/>
            <a:ext cx="1987489" cy="1808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l</a:t>
            </a:r>
            <a:r>
              <a:rPr lang="pt-BR" sz="1200" dirty="0" smtClean="0"/>
              <a:t>eia (</a:t>
            </a:r>
            <a:r>
              <a:rPr lang="pt-BR" sz="1200" dirty="0" smtClean="0"/>
              <a:t>nota1)</a:t>
            </a:r>
            <a:endParaRPr lang="pt-BR" sz="1200" dirty="0"/>
          </a:p>
        </p:txBody>
      </p:sp>
      <p:cxnSp>
        <p:nvCxnSpPr>
          <p:cNvPr id="49" name="Conector de Seta Reta 48"/>
          <p:cNvCxnSpPr/>
          <p:nvPr/>
        </p:nvCxnSpPr>
        <p:spPr>
          <a:xfrm>
            <a:off x="2325220" y="2767263"/>
            <a:ext cx="0" cy="3295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endCxn id="45" idx="0"/>
          </p:cNvCxnSpPr>
          <p:nvPr/>
        </p:nvCxnSpPr>
        <p:spPr>
          <a:xfrm>
            <a:off x="2317205" y="1408362"/>
            <a:ext cx="24057" cy="2761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Turma Manha</dc:creator>
  <cp:lastModifiedBy>Turma Manha</cp:lastModifiedBy>
  <cp:revision>24</cp:revision>
  <dcterms:created xsi:type="dcterms:W3CDTF">2025-08-04T11:40:41Z</dcterms:created>
  <dcterms:modified xsi:type="dcterms:W3CDTF">2025-08-04T14:04:55Z</dcterms:modified>
</cp:coreProperties>
</file>