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4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1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8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102895" y="577956"/>
            <a:ext cx="9818801" cy="5578750"/>
            <a:chOff x="1102895" y="577956"/>
            <a:chExt cx="9818801" cy="5578750"/>
          </a:xfrm>
        </p:grpSpPr>
        <p:grpSp>
          <p:nvGrpSpPr>
            <p:cNvPr id="175" name="Agrupar 174"/>
            <p:cNvGrpSpPr/>
            <p:nvPr/>
          </p:nvGrpSpPr>
          <p:grpSpPr>
            <a:xfrm>
              <a:off x="1102895" y="577956"/>
              <a:ext cx="9818801" cy="5578750"/>
              <a:chOff x="1102895" y="236120"/>
              <a:chExt cx="9818801" cy="5578750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1102895" y="236120"/>
                <a:ext cx="2460701" cy="3769780"/>
                <a:chOff x="1102895" y="236120"/>
                <a:chExt cx="3962400" cy="6520104"/>
              </a:xfrm>
            </p:grpSpPr>
            <p:sp>
              <p:nvSpPr>
                <p:cNvPr id="4" name="Retângulo Arredondado 3"/>
                <p:cNvSpPr/>
                <p:nvPr/>
              </p:nvSpPr>
              <p:spPr>
                <a:xfrm>
                  <a:off x="1953126" y="236120"/>
                  <a:ext cx="2261938" cy="81814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050" dirty="0" smtClean="0"/>
                    <a:t>Algoritmo: </a:t>
                  </a:r>
                </a:p>
                <a:p>
                  <a:pPr algn="ctr"/>
                  <a:r>
                    <a:rPr lang="pt-BR" sz="1050" dirty="0" smtClean="0"/>
                    <a:t>Início do cálculo Média do Aluno</a:t>
                  </a:r>
                  <a:endParaRPr lang="pt-BR" sz="1050" dirty="0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>
                  <a:off x="1483895" y="2205789"/>
                  <a:ext cx="3200400" cy="312822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 smtClean="0"/>
                    <a:t>Escreval</a:t>
                  </a:r>
                  <a:r>
                    <a:rPr lang="pt-BR" sz="1200" dirty="0" smtClean="0"/>
                    <a:t>: “inclua a Nota 1”</a:t>
                  </a:r>
                  <a:endParaRPr lang="pt-BR" sz="1200" dirty="0"/>
                </a:p>
              </p:txBody>
            </p:sp>
            <p:sp>
              <p:nvSpPr>
                <p:cNvPr id="6" name="Retângulo 5"/>
                <p:cNvSpPr/>
                <p:nvPr/>
              </p:nvSpPr>
              <p:spPr>
                <a:xfrm>
                  <a:off x="1483895" y="3736709"/>
                  <a:ext cx="3200400" cy="312822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 smtClean="0"/>
                    <a:t>Escreval</a:t>
                  </a:r>
                  <a:r>
                    <a:rPr lang="pt-BR" sz="1200" dirty="0" smtClean="0"/>
                    <a:t>: “inclua a Nota 2”</a:t>
                  </a:r>
                  <a:endParaRPr lang="pt-BR" sz="1200" dirty="0"/>
                </a:p>
              </p:txBody>
            </p:sp>
            <p:sp>
              <p:nvSpPr>
                <p:cNvPr id="7" name="Retângulo 6"/>
                <p:cNvSpPr/>
                <p:nvPr/>
              </p:nvSpPr>
              <p:spPr>
                <a:xfrm>
                  <a:off x="1483895" y="5486363"/>
                  <a:ext cx="3200400" cy="312822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 smtClean="0"/>
                    <a:t>Escreval</a:t>
                  </a:r>
                  <a:r>
                    <a:rPr lang="pt-BR" sz="1200" dirty="0" smtClean="0"/>
                    <a:t>: “inclua a Nota 3”</a:t>
                  </a:r>
                  <a:endParaRPr lang="pt-BR" sz="1200" dirty="0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102895" y="1553578"/>
                  <a:ext cx="3962400" cy="312822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/>
                    <a:t>nota1, nota2, nota3, media : real</a:t>
                  </a:r>
                  <a:endParaRPr lang="pt-BR" sz="1200" dirty="0"/>
                </a:p>
              </p:txBody>
            </p:sp>
            <p:sp>
              <p:nvSpPr>
                <p:cNvPr id="9" name="Retângulo 8"/>
                <p:cNvSpPr/>
                <p:nvPr/>
              </p:nvSpPr>
              <p:spPr>
                <a:xfrm>
                  <a:off x="1483895" y="2905918"/>
                  <a:ext cx="3200400" cy="3128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/>
                    <a:t>l</a:t>
                  </a:r>
                  <a:r>
                    <a:rPr lang="pt-BR" sz="1200" dirty="0" smtClean="0"/>
                    <a:t>eia (nota1)</a:t>
                  </a:r>
                  <a:endParaRPr lang="pt-BR" sz="1200" dirty="0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1483895" y="4658756"/>
                  <a:ext cx="3200400" cy="3128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/>
                    <a:t>l</a:t>
                  </a:r>
                  <a:r>
                    <a:rPr lang="pt-BR" sz="1200" dirty="0" smtClean="0"/>
                    <a:t>eia (nota2)</a:t>
                  </a:r>
                  <a:endParaRPr lang="pt-BR" sz="1200" dirty="0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1483895" y="6443402"/>
                  <a:ext cx="3200400" cy="3128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/>
                    <a:t>l</a:t>
                  </a:r>
                  <a:r>
                    <a:rPr lang="pt-BR" sz="1200" dirty="0" smtClean="0"/>
                    <a:t>eia (nota3)</a:t>
                  </a:r>
                  <a:endParaRPr lang="pt-BR" sz="1200" dirty="0"/>
                </a:p>
              </p:txBody>
            </p:sp>
            <p:cxnSp>
              <p:nvCxnSpPr>
                <p:cNvPr id="13" name="Conector de Seta Reta 12"/>
                <p:cNvCxnSpPr>
                  <a:stCxn id="4" idx="2"/>
                  <a:endCxn id="8" idx="0"/>
                </p:cNvCxnSpPr>
                <p:nvPr/>
              </p:nvCxnSpPr>
              <p:spPr>
                <a:xfrm>
                  <a:off x="3084095" y="1054268"/>
                  <a:ext cx="0" cy="49931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de Seta Reta 13"/>
                <p:cNvCxnSpPr>
                  <a:stCxn id="8" idx="2"/>
                  <a:endCxn id="5" idx="0"/>
                </p:cNvCxnSpPr>
                <p:nvPr/>
              </p:nvCxnSpPr>
              <p:spPr>
                <a:xfrm>
                  <a:off x="3084095" y="1866400"/>
                  <a:ext cx="0" cy="33938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de Seta Reta 24"/>
                <p:cNvCxnSpPr>
                  <a:stCxn id="5" idx="2"/>
                  <a:endCxn id="9" idx="0"/>
                </p:cNvCxnSpPr>
                <p:nvPr/>
              </p:nvCxnSpPr>
              <p:spPr>
                <a:xfrm>
                  <a:off x="3084095" y="2518611"/>
                  <a:ext cx="0" cy="38730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de Seta Reta 32"/>
                <p:cNvCxnSpPr>
                  <a:endCxn id="6" idx="0"/>
                </p:cNvCxnSpPr>
                <p:nvPr/>
              </p:nvCxnSpPr>
              <p:spPr>
                <a:xfrm>
                  <a:off x="3084095" y="3211794"/>
                  <a:ext cx="0" cy="52491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3084095" y="4049531"/>
                  <a:ext cx="0" cy="60922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de Seta Reta 45"/>
                <p:cNvCxnSpPr>
                  <a:stCxn id="10" idx="2"/>
                  <a:endCxn id="7" idx="0"/>
                </p:cNvCxnSpPr>
                <p:nvPr/>
              </p:nvCxnSpPr>
              <p:spPr>
                <a:xfrm>
                  <a:off x="3084095" y="4971578"/>
                  <a:ext cx="0" cy="51478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de Seta Reta 57"/>
                <p:cNvCxnSpPr/>
                <p:nvPr/>
              </p:nvCxnSpPr>
              <p:spPr>
                <a:xfrm>
                  <a:off x="3091213" y="5834178"/>
                  <a:ext cx="0" cy="60922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tângulo 59"/>
              <p:cNvSpPr/>
              <p:nvPr/>
            </p:nvSpPr>
            <p:spPr>
              <a:xfrm>
                <a:off x="1339500" y="4358140"/>
                <a:ext cx="1987489" cy="180867"/>
              </a:xfrm>
              <a:prstGeom prst="rect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/>
                  <a:t>Calcule a média das notas</a:t>
                </a:r>
              </a:p>
            </p:txBody>
          </p:sp>
          <p:cxnSp>
            <p:nvCxnSpPr>
              <p:cNvPr id="63" name="Conector de Seta Reta 62"/>
              <p:cNvCxnSpPr>
                <a:stCxn id="106" idx="3"/>
                <a:endCxn id="61" idx="1"/>
              </p:cNvCxnSpPr>
              <p:nvPr/>
            </p:nvCxnSpPr>
            <p:spPr>
              <a:xfrm>
                <a:off x="3326988" y="5032119"/>
                <a:ext cx="1718380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Agrupar 104"/>
              <p:cNvGrpSpPr/>
              <p:nvPr/>
            </p:nvGrpSpPr>
            <p:grpSpPr>
              <a:xfrm>
                <a:off x="5045368" y="3249586"/>
                <a:ext cx="2680374" cy="2565284"/>
                <a:chOff x="4455708" y="2198404"/>
                <a:chExt cx="4088474" cy="3269880"/>
              </a:xfrm>
            </p:grpSpPr>
            <p:sp>
              <p:nvSpPr>
                <p:cNvPr id="61" name="Losango 60"/>
                <p:cNvSpPr/>
                <p:nvPr/>
              </p:nvSpPr>
              <p:spPr>
                <a:xfrm>
                  <a:off x="4455708" y="3472793"/>
                  <a:ext cx="2158738" cy="1995491"/>
                </a:xfrm>
                <a:prstGeom prst="diamond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050" b="1" dirty="0" smtClean="0">
                      <a:solidFill>
                        <a:schemeClr val="tx1"/>
                      </a:solidFill>
                    </a:rPr>
                    <a:t>Média acima e/ou igual a 7?</a:t>
                  </a:r>
                  <a:endParaRPr lang="pt-BR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4877049" y="2198404"/>
                  <a:ext cx="1316052" cy="83733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/>
                    <a:t>Sim</a:t>
                  </a:r>
                  <a:endParaRPr lang="pt-BR" sz="1200" dirty="0"/>
                </a:p>
              </p:txBody>
            </p:sp>
            <p:sp>
              <p:nvSpPr>
                <p:cNvPr id="76" name="Retângulo 75"/>
                <p:cNvSpPr/>
                <p:nvPr/>
              </p:nvSpPr>
              <p:spPr>
                <a:xfrm>
                  <a:off x="7228130" y="4047317"/>
                  <a:ext cx="1316052" cy="83733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/>
                    <a:t>Não</a:t>
                  </a:r>
                  <a:endParaRPr lang="pt-BR" sz="1200" dirty="0"/>
                </a:p>
              </p:txBody>
            </p:sp>
            <p:cxnSp>
              <p:nvCxnSpPr>
                <p:cNvPr id="82" name="Conector de Seta Reta 81"/>
                <p:cNvCxnSpPr>
                  <a:stCxn id="61" idx="0"/>
                  <a:endCxn id="75" idx="2"/>
                </p:cNvCxnSpPr>
                <p:nvPr/>
              </p:nvCxnSpPr>
              <p:spPr>
                <a:xfrm flipH="1" flipV="1">
                  <a:off x="5535075" y="3035736"/>
                  <a:ext cx="2" cy="437057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Conector de Seta Reta 103"/>
              <p:cNvCxnSpPr>
                <a:stCxn id="11" idx="2"/>
                <a:endCxn id="60" idx="0"/>
              </p:cNvCxnSpPr>
              <p:nvPr/>
            </p:nvCxnSpPr>
            <p:spPr>
              <a:xfrm flipH="1">
                <a:off x="2333245" y="4005900"/>
                <a:ext cx="1" cy="35224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tângulo 105"/>
              <p:cNvSpPr/>
              <p:nvPr/>
            </p:nvSpPr>
            <p:spPr>
              <a:xfrm>
                <a:off x="1339499" y="4941685"/>
                <a:ext cx="1987489" cy="1808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smtClean="0"/>
                  <a:t>media </a:t>
                </a:r>
                <a:r>
                  <a:rPr lang="pt-BR" sz="1000"/>
                  <a:t>=</a:t>
                </a:r>
                <a:r>
                  <a:rPr lang="pt-BR" sz="1000" smtClean="0"/>
                  <a:t> </a:t>
                </a:r>
                <a:r>
                  <a:rPr lang="pt-BR" sz="1000" dirty="0" smtClean="0"/>
                  <a:t>nota1+nota2+nota3/3</a:t>
                </a:r>
                <a:endParaRPr lang="pt-BR" sz="1000" dirty="0"/>
              </a:p>
            </p:txBody>
          </p:sp>
          <p:cxnSp>
            <p:nvCxnSpPr>
              <p:cNvPr id="110" name="Conector de Seta Reta 109"/>
              <p:cNvCxnSpPr>
                <a:stCxn id="60" idx="2"/>
                <a:endCxn id="106" idx="0"/>
              </p:cNvCxnSpPr>
              <p:nvPr/>
            </p:nvCxnSpPr>
            <p:spPr>
              <a:xfrm flipH="1">
                <a:off x="2333244" y="4539007"/>
                <a:ext cx="1" cy="40267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tângulo 121"/>
              <p:cNvSpPr/>
              <p:nvPr/>
            </p:nvSpPr>
            <p:spPr>
              <a:xfrm>
                <a:off x="8189976" y="4700093"/>
                <a:ext cx="862794" cy="6569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Reprovado</a:t>
                </a:r>
                <a:endParaRPr lang="pt-BR" sz="1200" dirty="0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854746" y="3256867"/>
                <a:ext cx="862794" cy="6569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Aprovado</a:t>
                </a:r>
                <a:endParaRPr lang="pt-BR" sz="1200" dirty="0"/>
              </a:p>
            </p:txBody>
          </p:sp>
          <p:cxnSp>
            <p:nvCxnSpPr>
              <p:cNvPr id="135" name="Conector de Seta Reta 134"/>
              <p:cNvCxnSpPr>
                <a:stCxn id="76" idx="3"/>
                <a:endCxn id="122" idx="1"/>
              </p:cNvCxnSpPr>
              <p:nvPr/>
            </p:nvCxnSpPr>
            <p:spPr>
              <a:xfrm flipV="1">
                <a:off x="7725742" y="5028545"/>
                <a:ext cx="464234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tângulo Arredondado 146"/>
              <p:cNvSpPr/>
              <p:nvPr/>
            </p:nvSpPr>
            <p:spPr>
              <a:xfrm>
                <a:off x="9517004" y="4791328"/>
                <a:ext cx="1404692" cy="473035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smtClean="0"/>
                  <a:t>Fim</a:t>
                </a:r>
              </a:p>
            </p:txBody>
          </p:sp>
          <p:cxnSp>
            <p:nvCxnSpPr>
              <p:cNvPr id="167" name="Conector de Seta Reta 166"/>
              <p:cNvCxnSpPr>
                <a:stCxn id="122" idx="3"/>
                <a:endCxn id="147" idx="1"/>
              </p:cNvCxnSpPr>
              <p:nvPr/>
            </p:nvCxnSpPr>
            <p:spPr>
              <a:xfrm flipV="1">
                <a:off x="9052770" y="5027846"/>
                <a:ext cx="464234" cy="69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de Seta Reta 169"/>
              <p:cNvCxnSpPr>
                <a:stCxn id="75" idx="3"/>
                <a:endCxn id="123" idx="1"/>
              </p:cNvCxnSpPr>
              <p:nvPr/>
            </p:nvCxnSpPr>
            <p:spPr>
              <a:xfrm>
                <a:off x="6184390" y="3578038"/>
                <a:ext cx="670356" cy="728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Angulado 173"/>
              <p:cNvCxnSpPr>
                <a:stCxn id="123" idx="3"/>
                <a:endCxn id="147" idx="0"/>
              </p:cNvCxnSpPr>
              <p:nvPr/>
            </p:nvCxnSpPr>
            <p:spPr>
              <a:xfrm>
                <a:off x="7717540" y="3585319"/>
                <a:ext cx="2501810" cy="1206009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Conector de Seta Reta 176"/>
            <p:cNvCxnSpPr>
              <a:stCxn id="61" idx="3"/>
              <a:endCxn id="76" idx="1"/>
            </p:cNvCxnSpPr>
            <p:nvPr/>
          </p:nvCxnSpPr>
          <p:spPr>
            <a:xfrm flipV="1">
              <a:off x="6460621" y="5370382"/>
              <a:ext cx="402327" cy="35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9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19</cp:revision>
  <dcterms:created xsi:type="dcterms:W3CDTF">2025-08-04T11:40:41Z</dcterms:created>
  <dcterms:modified xsi:type="dcterms:W3CDTF">2025-08-04T13:26:39Z</dcterms:modified>
</cp:coreProperties>
</file>