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792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5184"/>
            <a:ext cx="10363200" cy="75203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5586"/>
            <a:ext cx="9144000" cy="52152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059"/>
            <a:ext cx="2628900" cy="18305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059"/>
            <a:ext cx="7734300" cy="18305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2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5284"/>
            <a:ext cx="10515600" cy="898546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5751"/>
            <a:ext cx="10515600" cy="472524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0296"/>
            <a:ext cx="5181600" cy="1370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0296"/>
            <a:ext cx="5181600" cy="1370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5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064"/>
            <a:ext cx="10515600" cy="417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5274"/>
            <a:ext cx="5157787" cy="2595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0406"/>
            <a:ext cx="5157787" cy="1160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5274"/>
            <a:ext cx="5183188" cy="2595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0406"/>
            <a:ext cx="5183188" cy="1160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9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0074"/>
            <a:ext cx="3932237" cy="50402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0165"/>
            <a:ext cx="6172200" cy="1535079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0334"/>
            <a:ext cx="3932237" cy="1200562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0074"/>
            <a:ext cx="3932237" cy="50402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0165"/>
            <a:ext cx="6172200" cy="1535079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0334"/>
            <a:ext cx="3932237" cy="1200562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064"/>
            <a:ext cx="10515600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0296"/>
            <a:ext cx="10515600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21036"/>
            <a:ext cx="2743200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21036"/>
            <a:ext cx="4114800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21036"/>
            <a:ext cx="2743200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A2D85D-D7C6-1346-696E-0E34E97C094B}"/>
              </a:ext>
            </a:extLst>
          </p:cNvPr>
          <p:cNvSpPr/>
          <p:nvPr/>
        </p:nvSpPr>
        <p:spPr>
          <a:xfrm>
            <a:off x="3209835" y="2250169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Initialise Variables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F412032-A0FC-4D95-15D5-6CB9B1C1146B}"/>
              </a:ext>
            </a:extLst>
          </p:cNvPr>
          <p:cNvSpPr/>
          <p:nvPr/>
        </p:nvSpPr>
        <p:spPr>
          <a:xfrm>
            <a:off x="2813595" y="6498726"/>
            <a:ext cx="3108960" cy="211185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Are there any equations that contain only one variable?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7A76B-9712-8922-A20D-F026E6FA9012}"/>
              </a:ext>
            </a:extLst>
          </p:cNvPr>
          <p:cNvSpPr/>
          <p:nvPr/>
        </p:nvSpPr>
        <p:spPr>
          <a:xfrm>
            <a:off x="6516915" y="9661742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Solve these equations then delete them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6D6FF-2777-0B27-CAC0-AD3438611B70}"/>
              </a:ext>
            </a:extLst>
          </p:cNvPr>
          <p:cNvSpPr/>
          <p:nvPr/>
        </p:nvSpPr>
        <p:spPr>
          <a:xfrm>
            <a:off x="9427755" y="4232421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Record solution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495D876-BE1A-251A-CD16-732FE000D369}"/>
              </a:ext>
            </a:extLst>
          </p:cNvPr>
          <p:cNvSpPr/>
          <p:nvPr/>
        </p:nvSpPr>
        <p:spPr>
          <a:xfrm>
            <a:off x="2813595" y="9213895"/>
            <a:ext cx="3108960" cy="211185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30015-A775-9E52-3C13-B00CACF70A3F}"/>
              </a:ext>
            </a:extLst>
          </p:cNvPr>
          <p:cNvSpPr txBox="1"/>
          <p:nvPr/>
        </p:nvSpPr>
        <p:spPr>
          <a:xfrm>
            <a:off x="2745015" y="9773888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Are there any </a:t>
            </a:r>
          </a:p>
          <a:p>
            <a:pPr algn="ctr"/>
            <a:r>
              <a:rPr lang="en-ZA" dirty="0"/>
              <a:t>combinations of equations </a:t>
            </a:r>
          </a:p>
          <a:p>
            <a:pPr algn="ctr"/>
            <a:r>
              <a:rPr lang="en-ZA" dirty="0"/>
              <a:t>that contain the same </a:t>
            </a:r>
          </a:p>
          <a:p>
            <a:pPr algn="ctr"/>
            <a:r>
              <a:rPr lang="en-ZA" dirty="0"/>
              <a:t>variables?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40964-6FBF-B27F-8529-F6D296E569F7}"/>
              </a:ext>
            </a:extLst>
          </p:cNvPr>
          <p:cNvSpPr/>
          <p:nvPr/>
        </p:nvSpPr>
        <p:spPr>
          <a:xfrm>
            <a:off x="3209835" y="17118372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Attempt to solve all the remaining equations simultaneously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9BD9A-28A0-C92F-4105-6DF0FC0CB2A9}"/>
              </a:ext>
            </a:extLst>
          </p:cNvPr>
          <p:cNvSpPr/>
          <p:nvPr/>
        </p:nvSpPr>
        <p:spPr>
          <a:xfrm>
            <a:off x="3004099" y="11933384"/>
            <a:ext cx="2727952" cy="1859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Search for combinations of equations in which the number of equations is equal to the number of unique variables within the equations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20135-E354-D22D-92E4-3D08ADEDBE73}"/>
              </a:ext>
            </a:extLst>
          </p:cNvPr>
          <p:cNvSpPr/>
          <p:nvPr/>
        </p:nvSpPr>
        <p:spPr>
          <a:xfrm>
            <a:off x="6516915" y="6951331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Solve these equations then delete them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5E1DDDB-6F30-6486-2BAB-A1B123985915}"/>
              </a:ext>
            </a:extLst>
          </p:cNvPr>
          <p:cNvSpPr/>
          <p:nvPr/>
        </p:nvSpPr>
        <p:spPr>
          <a:xfrm>
            <a:off x="2813595" y="3779819"/>
            <a:ext cx="3108960" cy="211185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Are there any unsolved equations left?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DB195-63EC-6308-6029-65CECB365893}"/>
              </a:ext>
            </a:extLst>
          </p:cNvPr>
          <p:cNvGrpSpPr/>
          <p:nvPr/>
        </p:nvGrpSpPr>
        <p:grpSpPr>
          <a:xfrm>
            <a:off x="2719615" y="14399465"/>
            <a:ext cx="3246120" cy="2111851"/>
            <a:chOff x="1574804" y="13632088"/>
            <a:chExt cx="3246120" cy="2111851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E7FCF531-C03C-6CB6-E27D-556FB343A6B4}"/>
                </a:ext>
              </a:extLst>
            </p:cNvPr>
            <p:cNvSpPr/>
            <p:nvPr/>
          </p:nvSpPr>
          <p:spPr>
            <a:xfrm>
              <a:off x="1668784" y="13632088"/>
              <a:ext cx="3108960" cy="211185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CA5F4F-567E-A801-1E57-3765CA8892F7}"/>
                </a:ext>
              </a:extLst>
            </p:cNvPr>
            <p:cNvSpPr txBox="1"/>
            <p:nvPr/>
          </p:nvSpPr>
          <p:spPr>
            <a:xfrm>
              <a:off x="1574804" y="14226346"/>
              <a:ext cx="3246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/>
                <a:t>Were any </a:t>
              </a:r>
            </a:p>
            <a:p>
              <a:pPr algn="ctr"/>
              <a:r>
                <a:rPr lang="en-ZA" dirty="0"/>
                <a:t>combinations </a:t>
              </a:r>
            </a:p>
            <a:p>
              <a:pPr algn="ctr"/>
              <a:r>
                <a:rPr lang="en-ZA" dirty="0"/>
                <a:t>found?</a:t>
              </a:r>
              <a:endParaRPr lang="en-GB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6F2E8C-DFD2-213D-BCC6-5685DE2F1D5D}"/>
              </a:ext>
            </a:extLst>
          </p:cNvPr>
          <p:cNvSpPr/>
          <p:nvPr/>
        </p:nvSpPr>
        <p:spPr>
          <a:xfrm>
            <a:off x="6516915" y="14852069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Solve these equations then delete them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4AF15-E3B1-FE7F-C8E3-4E6B58229273}"/>
              </a:ext>
            </a:extLst>
          </p:cNvPr>
          <p:cNvSpPr/>
          <p:nvPr/>
        </p:nvSpPr>
        <p:spPr>
          <a:xfrm>
            <a:off x="205650" y="16983238"/>
            <a:ext cx="2423160" cy="1476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Return the recorded solutions and the remaining equations, if any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F78044-91EB-54B4-70EB-719D38253A89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5922555" y="4835744"/>
            <a:ext cx="59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E76C6-E373-8F41-11E9-CA0FB4894C1B}"/>
              </a:ext>
            </a:extLst>
          </p:cNvPr>
          <p:cNvSpPr/>
          <p:nvPr/>
        </p:nvSpPr>
        <p:spPr>
          <a:xfrm>
            <a:off x="6516915" y="4232424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Substitute solution into remaining equations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E02B3C-7799-4895-C541-289945FFD5B6}"/>
              </a:ext>
            </a:extLst>
          </p:cNvPr>
          <p:cNvCxnSpPr>
            <a:cxnSpLocks/>
          </p:cNvCxnSpPr>
          <p:nvPr/>
        </p:nvCxnSpPr>
        <p:spPr>
          <a:xfrm flipV="1">
            <a:off x="5922555" y="7554649"/>
            <a:ext cx="59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00BB50-FEDA-08B9-B076-09F5EB0E0C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368075" y="3456808"/>
            <a:ext cx="0" cy="3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1F036C-7E5F-FF3B-7C7A-37D9D09F9F93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4368075" y="5891669"/>
            <a:ext cx="0" cy="6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252D9A-DC24-9885-4E29-3E0457D4FB64}"/>
              </a:ext>
            </a:extLst>
          </p:cNvPr>
          <p:cNvSpPr txBox="1"/>
          <p:nvPr/>
        </p:nvSpPr>
        <p:spPr>
          <a:xfrm>
            <a:off x="4368075" y="5985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Yes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10C10-4E07-984D-0BD5-4DC4725D6DAB}"/>
              </a:ext>
            </a:extLst>
          </p:cNvPr>
          <p:cNvSpPr txBox="1"/>
          <p:nvPr/>
        </p:nvSpPr>
        <p:spPr>
          <a:xfrm>
            <a:off x="5946496" y="71768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Yes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BD7AC2-660B-2069-9632-888043E627B1}"/>
              </a:ext>
            </a:extLst>
          </p:cNvPr>
          <p:cNvCxnSpPr>
            <a:cxnSpLocks/>
          </p:cNvCxnSpPr>
          <p:nvPr/>
        </p:nvCxnSpPr>
        <p:spPr>
          <a:xfrm>
            <a:off x="4368075" y="8610576"/>
            <a:ext cx="0" cy="6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F11CD3-9C0D-DA8E-FDE1-96DCF8561E76}"/>
              </a:ext>
            </a:extLst>
          </p:cNvPr>
          <p:cNvSpPr txBox="1"/>
          <p:nvPr/>
        </p:nvSpPr>
        <p:spPr>
          <a:xfrm>
            <a:off x="5975071" y="988682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Yes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CED45F-C8F5-7CF1-9E43-A1B1E131FE32}"/>
              </a:ext>
            </a:extLst>
          </p:cNvPr>
          <p:cNvCxnSpPr>
            <a:cxnSpLocks/>
          </p:cNvCxnSpPr>
          <p:nvPr/>
        </p:nvCxnSpPr>
        <p:spPr>
          <a:xfrm flipV="1">
            <a:off x="5922555" y="10265062"/>
            <a:ext cx="59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2EDBD9-09CD-5289-69C9-7009B118A144}"/>
              </a:ext>
            </a:extLst>
          </p:cNvPr>
          <p:cNvCxnSpPr>
            <a:cxnSpLocks/>
          </p:cNvCxnSpPr>
          <p:nvPr/>
        </p:nvCxnSpPr>
        <p:spPr>
          <a:xfrm>
            <a:off x="4368075" y="11325745"/>
            <a:ext cx="0" cy="6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79B8B0-9B1B-32C8-22D7-79416F5C5AD4}"/>
              </a:ext>
            </a:extLst>
          </p:cNvPr>
          <p:cNvCxnSpPr>
            <a:cxnSpLocks/>
          </p:cNvCxnSpPr>
          <p:nvPr/>
        </p:nvCxnSpPr>
        <p:spPr>
          <a:xfrm>
            <a:off x="4368075" y="13792408"/>
            <a:ext cx="0" cy="6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224B0A-63D4-C47E-6CA1-70590C4E6ADD}"/>
              </a:ext>
            </a:extLst>
          </p:cNvPr>
          <p:cNvCxnSpPr>
            <a:cxnSpLocks/>
          </p:cNvCxnSpPr>
          <p:nvPr/>
        </p:nvCxnSpPr>
        <p:spPr>
          <a:xfrm flipV="1">
            <a:off x="5922555" y="15455388"/>
            <a:ext cx="59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235B57-6110-AF54-CB88-7C70564BB0DD}"/>
              </a:ext>
            </a:extLst>
          </p:cNvPr>
          <p:cNvSpPr txBox="1"/>
          <p:nvPr/>
        </p:nvSpPr>
        <p:spPr>
          <a:xfrm>
            <a:off x="5975071" y="150860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Yes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A0238D-E9C6-9A9B-EF0E-A8FF12C608A3}"/>
              </a:ext>
            </a:extLst>
          </p:cNvPr>
          <p:cNvCxnSpPr>
            <a:cxnSpLocks/>
          </p:cNvCxnSpPr>
          <p:nvPr/>
        </p:nvCxnSpPr>
        <p:spPr>
          <a:xfrm>
            <a:off x="4371885" y="16511315"/>
            <a:ext cx="0" cy="6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E55352-047E-43C6-3F43-278F203DCFD1}"/>
              </a:ext>
            </a:extLst>
          </p:cNvPr>
          <p:cNvCxnSpPr>
            <a:cxnSpLocks/>
          </p:cNvCxnSpPr>
          <p:nvPr/>
        </p:nvCxnSpPr>
        <p:spPr>
          <a:xfrm flipH="1">
            <a:off x="8833395" y="4835741"/>
            <a:ext cx="59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F28BC23-FB8C-B487-D06A-CD8406E4E754}"/>
              </a:ext>
            </a:extLst>
          </p:cNvPr>
          <p:cNvCxnSpPr>
            <a:stCxn id="22" idx="3"/>
            <a:endCxn id="10" idx="2"/>
          </p:cNvCxnSpPr>
          <p:nvPr/>
        </p:nvCxnSpPr>
        <p:spPr>
          <a:xfrm flipV="1">
            <a:off x="8833395" y="5439060"/>
            <a:ext cx="1752600" cy="10016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6EC71B-0F95-F8EE-51EA-8A175544C8AD}"/>
              </a:ext>
            </a:extLst>
          </p:cNvPr>
          <p:cNvCxnSpPr>
            <a:stCxn id="9" idx="3"/>
          </p:cNvCxnSpPr>
          <p:nvPr/>
        </p:nvCxnSpPr>
        <p:spPr>
          <a:xfrm flipV="1">
            <a:off x="8833395" y="10265061"/>
            <a:ext cx="1752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47B2728-8307-7EEC-1EB9-8EB259335A37}"/>
              </a:ext>
            </a:extLst>
          </p:cNvPr>
          <p:cNvCxnSpPr/>
          <p:nvPr/>
        </p:nvCxnSpPr>
        <p:spPr>
          <a:xfrm flipV="1">
            <a:off x="8833395" y="7525702"/>
            <a:ext cx="1752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DF482C-9918-01DF-FACE-C874EAAC94A7}"/>
              </a:ext>
            </a:extLst>
          </p:cNvPr>
          <p:cNvSpPr txBox="1"/>
          <p:nvPr/>
        </p:nvSpPr>
        <p:spPr>
          <a:xfrm>
            <a:off x="4342675" y="86776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CDD416-5F72-1A4B-B129-58D8D71FD3A2}"/>
              </a:ext>
            </a:extLst>
          </p:cNvPr>
          <p:cNvSpPr txBox="1"/>
          <p:nvPr/>
        </p:nvSpPr>
        <p:spPr>
          <a:xfrm>
            <a:off x="4368075" y="114133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24B03B-61AA-A8DD-E36C-3B49FBE4A306}"/>
              </a:ext>
            </a:extLst>
          </p:cNvPr>
          <p:cNvSpPr txBox="1"/>
          <p:nvPr/>
        </p:nvSpPr>
        <p:spPr>
          <a:xfrm>
            <a:off x="4333982" y="166448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B9AC8E-FEBD-A7D9-E01B-9F92A899CDE0}"/>
              </a:ext>
            </a:extLst>
          </p:cNvPr>
          <p:cNvSpPr txBox="1"/>
          <p:nvPr/>
        </p:nvSpPr>
        <p:spPr>
          <a:xfrm>
            <a:off x="2173236" y="4449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</a:t>
            </a:r>
            <a:endParaRPr lang="en-GB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AC7C577-71FE-E7C8-E6B7-68A37597D5DB}"/>
              </a:ext>
            </a:extLst>
          </p:cNvPr>
          <p:cNvCxnSpPr>
            <a:stCxn id="18" idx="1"/>
            <a:endCxn id="23" idx="0"/>
          </p:cNvCxnSpPr>
          <p:nvPr/>
        </p:nvCxnSpPr>
        <p:spPr>
          <a:xfrm rot="10800000" flipV="1">
            <a:off x="1417232" y="4835744"/>
            <a:ext cx="1396365" cy="12147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FC360E-315F-987B-9EC3-D3F1F766836C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 flipV="1">
            <a:off x="2628811" y="17721691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EF58C7-BC04-A790-EF65-66A508FF2CEF}"/>
              </a:ext>
            </a:extLst>
          </p:cNvPr>
          <p:cNvSpPr/>
          <p:nvPr/>
        </p:nvSpPr>
        <p:spPr>
          <a:xfrm>
            <a:off x="3479982" y="1226239"/>
            <a:ext cx="1776186" cy="696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F95E11C-B47D-006E-DD7F-BE12E75617FF}"/>
              </a:ext>
            </a:extLst>
          </p:cNvPr>
          <p:cNvSpPr/>
          <p:nvPr/>
        </p:nvSpPr>
        <p:spPr>
          <a:xfrm>
            <a:off x="529137" y="18783153"/>
            <a:ext cx="1776186" cy="696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70F129-2BEC-11A3-9DFA-E34055763053}"/>
              </a:ext>
            </a:extLst>
          </p:cNvPr>
          <p:cNvCxnSpPr>
            <a:cxnSpLocks/>
          </p:cNvCxnSpPr>
          <p:nvPr/>
        </p:nvCxnSpPr>
        <p:spPr>
          <a:xfrm>
            <a:off x="4368075" y="1927158"/>
            <a:ext cx="0" cy="3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CB09F0-9A18-BABD-91E7-D2460FF66391}"/>
              </a:ext>
            </a:extLst>
          </p:cNvPr>
          <p:cNvCxnSpPr>
            <a:cxnSpLocks/>
          </p:cNvCxnSpPr>
          <p:nvPr/>
        </p:nvCxnSpPr>
        <p:spPr>
          <a:xfrm>
            <a:off x="1409884" y="18460142"/>
            <a:ext cx="0" cy="3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0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112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 RG, Mnr [22961305@sun.ac.za]</dc:creator>
  <cp:lastModifiedBy>Wells, RG, Mnr [22961305@sun.ac.za]</cp:lastModifiedBy>
  <cp:revision>2</cp:revision>
  <dcterms:created xsi:type="dcterms:W3CDTF">2023-10-25T07:27:53Z</dcterms:created>
  <dcterms:modified xsi:type="dcterms:W3CDTF">2023-10-25T08:16:44Z</dcterms:modified>
</cp:coreProperties>
</file>