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439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5184"/>
            <a:ext cx="10363200" cy="75203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5586"/>
            <a:ext cx="9144000" cy="52152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5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4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059"/>
            <a:ext cx="2628900" cy="18305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059"/>
            <a:ext cx="7734300" cy="18305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2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5284"/>
            <a:ext cx="10515600" cy="898546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5751"/>
            <a:ext cx="10515600" cy="472524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0296"/>
            <a:ext cx="5181600" cy="13705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0296"/>
            <a:ext cx="5181600" cy="13705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75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064"/>
            <a:ext cx="10515600" cy="417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5274"/>
            <a:ext cx="5157787" cy="25951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0406"/>
            <a:ext cx="5157787" cy="1160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5274"/>
            <a:ext cx="5183188" cy="25951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0406"/>
            <a:ext cx="5183188" cy="1160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9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0074"/>
            <a:ext cx="3932237" cy="50402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0165"/>
            <a:ext cx="6172200" cy="1535079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0334"/>
            <a:ext cx="3932237" cy="1200562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2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0074"/>
            <a:ext cx="3932237" cy="50402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0165"/>
            <a:ext cx="6172200" cy="1535079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0334"/>
            <a:ext cx="3932237" cy="1200562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064"/>
            <a:ext cx="10515600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0296"/>
            <a:ext cx="10515600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21036"/>
            <a:ext cx="2743200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EAA6-1FD8-4FB4-8C28-7F49E7A524D8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21036"/>
            <a:ext cx="4114800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21036"/>
            <a:ext cx="2743200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326C-2BE2-41ED-A3FF-5D1304285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5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A2D85D-D7C6-1346-696E-0E34E97C094B}"/>
              </a:ext>
            </a:extLst>
          </p:cNvPr>
          <p:cNvSpPr/>
          <p:nvPr/>
        </p:nvSpPr>
        <p:spPr>
          <a:xfrm>
            <a:off x="3209835" y="2250169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Initialise variables and peripherals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00BB50-FEDA-08B9-B076-09F5EB0E0C1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368075" y="3456808"/>
            <a:ext cx="0" cy="54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F11CD3-9C0D-DA8E-FDE1-96DCF8561E76}"/>
              </a:ext>
            </a:extLst>
          </p:cNvPr>
          <p:cNvSpPr txBox="1"/>
          <p:nvPr/>
        </p:nvSpPr>
        <p:spPr>
          <a:xfrm>
            <a:off x="5899452" y="126362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Yes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DF482C-9918-01DF-FACE-C874EAAC94A7}"/>
              </a:ext>
            </a:extLst>
          </p:cNvPr>
          <p:cNvSpPr txBox="1"/>
          <p:nvPr/>
        </p:nvSpPr>
        <p:spPr>
          <a:xfrm>
            <a:off x="4324894" y="141466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CDD416-5F72-1A4B-B129-58D8D71FD3A2}"/>
              </a:ext>
            </a:extLst>
          </p:cNvPr>
          <p:cNvSpPr txBox="1"/>
          <p:nvPr/>
        </p:nvSpPr>
        <p:spPr>
          <a:xfrm>
            <a:off x="4382757" y="114613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No</a:t>
            </a:r>
            <a:endParaRPr lang="en-GB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EF58C7-BC04-A790-EF65-66A508FF2CEF}"/>
              </a:ext>
            </a:extLst>
          </p:cNvPr>
          <p:cNvSpPr/>
          <p:nvPr/>
        </p:nvSpPr>
        <p:spPr>
          <a:xfrm>
            <a:off x="3479982" y="1226239"/>
            <a:ext cx="1776186" cy="6966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70F129-2BEC-11A3-9DFA-E34055763053}"/>
              </a:ext>
            </a:extLst>
          </p:cNvPr>
          <p:cNvCxnSpPr>
            <a:cxnSpLocks/>
          </p:cNvCxnSpPr>
          <p:nvPr/>
        </p:nvCxnSpPr>
        <p:spPr>
          <a:xfrm>
            <a:off x="4368075" y="1927158"/>
            <a:ext cx="0" cy="32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C5822F-E95B-D4A7-E53A-17D32AD5086F}"/>
                  </a:ext>
                </a:extLst>
              </p:cNvPr>
              <p:cNvSpPr/>
              <p:nvPr/>
            </p:nvSpPr>
            <p:spPr>
              <a:xfrm>
                <a:off x="2895101" y="5760913"/>
                <a:ext cx="2944498" cy="1206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>
                    <a:solidFill>
                      <a:schemeClr val="tx1"/>
                    </a:solidFill>
                  </a:rPr>
                  <a:t>Normalise 12 bit ADC value to float between -1 and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ZA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ZA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ZA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  <m:r>
                            <a:rPr lang="en-ZA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ZA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</m:num>
                        <m:den>
                          <m:r>
                            <a:rPr lang="en-ZA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2047</m:t>
                          </m:r>
                        </m:den>
                      </m:f>
                      <m:r>
                        <a:rPr lang="en-ZA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− 1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C5822F-E95B-D4A7-E53A-17D32AD50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01" y="5760913"/>
                <a:ext cx="2944498" cy="1206639"/>
              </a:xfrm>
              <a:prstGeom prst="rect">
                <a:avLst/>
              </a:prstGeom>
              <a:blipFill>
                <a:blip r:embed="rId2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0A62B50A-73B2-6CD5-8AF2-45EA1B4F03B1}"/>
                  </a:ext>
                </a:extLst>
              </p:cNvPr>
              <p:cNvSpPr/>
              <p:nvPr/>
            </p:nvSpPr>
            <p:spPr>
              <a:xfrm>
                <a:off x="2812870" y="9289521"/>
                <a:ext cx="3108960" cy="2111851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>
                    <a:solidFill>
                      <a:schemeClr val="tx1"/>
                    </a:solidFill>
                  </a:rPr>
                  <a:t>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ZA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&gt; 0.2</m:t>
                      </m:r>
                    </m:oMath>
                  </m:oMathPara>
                </a14:m>
                <a:endParaRPr lang="en-ZA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ZA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0A62B50A-73B2-6CD5-8AF2-45EA1B4F0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70" y="9289521"/>
                <a:ext cx="3108960" cy="2111851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B0FD507-CE9C-C026-701E-ACFBB1DD4CC2}"/>
              </a:ext>
            </a:extLst>
          </p:cNvPr>
          <p:cNvSpPr/>
          <p:nvPr/>
        </p:nvSpPr>
        <p:spPr>
          <a:xfrm>
            <a:off x="6362592" y="9742126"/>
            <a:ext cx="248412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Motor FWD = 1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Motor REV = 0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motor moves forward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425A31-8CC3-21AE-B3BF-3DC034EA13DB}"/>
              </a:ext>
            </a:extLst>
          </p:cNvPr>
          <p:cNvSpPr/>
          <p:nvPr/>
        </p:nvSpPr>
        <p:spPr>
          <a:xfrm>
            <a:off x="3209835" y="3997157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For each motor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6B3C76CD-367C-CF24-8F74-926DDB23BAE4}"/>
                  </a:ext>
                </a:extLst>
              </p:cNvPr>
              <p:cNvSpPr/>
              <p:nvPr/>
            </p:nvSpPr>
            <p:spPr>
              <a:xfrm>
                <a:off x="2812870" y="11949312"/>
                <a:ext cx="3108960" cy="2111851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>
                    <a:solidFill>
                      <a:schemeClr val="tx1"/>
                    </a:solidFill>
                  </a:rPr>
                  <a:t>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ZA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&lt; 0.2</m:t>
                      </m:r>
                    </m:oMath>
                  </m:oMathPara>
                </a14:m>
                <a:endParaRPr lang="en-ZA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ZA" dirty="0">
                    <a:solidFill>
                      <a:schemeClr val="tx1"/>
                    </a:solidFill>
                  </a:rPr>
                  <a:t>?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6B3C76CD-367C-CF24-8F74-926DDB23B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70" y="11949312"/>
                <a:ext cx="3108960" cy="2111851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8171F5AA-A097-0C04-0569-2ABC3CF1F978}"/>
              </a:ext>
            </a:extLst>
          </p:cNvPr>
          <p:cNvSpPr/>
          <p:nvPr/>
        </p:nvSpPr>
        <p:spPr>
          <a:xfrm>
            <a:off x="6357508" y="12401917"/>
            <a:ext cx="2484121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Motor FWD = 0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Motor REV = 1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motor moves backwards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C23754-0EAD-FC86-F3C7-60AABDF45669}"/>
              </a:ext>
            </a:extLst>
          </p:cNvPr>
          <p:cNvSpPr/>
          <p:nvPr/>
        </p:nvSpPr>
        <p:spPr>
          <a:xfrm>
            <a:off x="3209835" y="14601512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Motor FWD = 0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Motor REV = 0</a:t>
            </a:r>
            <a:br>
              <a:rPr lang="en-ZA" dirty="0">
                <a:solidFill>
                  <a:schemeClr val="tx1"/>
                </a:solidFill>
              </a:rPr>
            </a:br>
            <a:r>
              <a:rPr lang="en-ZA" dirty="0">
                <a:solidFill>
                  <a:schemeClr val="tx1"/>
                </a:solidFill>
              </a:rPr>
              <a:t>motor shuts off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8A547B-B080-1B69-CEFD-183422701EA1}"/>
                  </a:ext>
                </a:extLst>
              </p:cNvPr>
              <p:cNvSpPr/>
              <p:nvPr/>
            </p:nvSpPr>
            <p:spPr>
              <a:xfrm>
                <a:off x="2377192" y="7534942"/>
                <a:ext cx="3980316" cy="12066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>
                    <a:solidFill>
                      <a:schemeClr val="tx1"/>
                    </a:solidFill>
                  </a:rPr>
                  <a:t>Calculate Motor SPD PWM percentage from the absolute value of 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ZA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Motor</m:t>
                      </m:r>
                      <m:r>
                        <a:rPr lang="en-ZA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ZA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SPD</m:t>
                      </m:r>
                      <m:r>
                        <a:rPr lang="en-ZA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ZA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ZA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− 0.2</m:t>
                          </m:r>
                        </m:num>
                        <m:den>
                          <m:r>
                            <a:rPr lang="en-ZA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n-ZA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8A547B-B080-1B69-CEFD-183422701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92" y="7534942"/>
                <a:ext cx="3980316" cy="1206639"/>
              </a:xfrm>
              <a:prstGeom prst="rect">
                <a:avLst/>
              </a:prstGeom>
              <a:blipFill>
                <a:blip r:embed="rId5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96FE4F-FFE3-5B2B-8F0D-DBEE208B493C}"/>
              </a:ext>
            </a:extLst>
          </p:cNvPr>
          <p:cNvCxnSpPr>
            <a:cxnSpLocks/>
          </p:cNvCxnSpPr>
          <p:nvPr/>
        </p:nvCxnSpPr>
        <p:spPr>
          <a:xfrm>
            <a:off x="4367350" y="5203796"/>
            <a:ext cx="0" cy="54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4CFACB-52D1-AF9E-93C6-2ADB270C36C5}"/>
              </a:ext>
            </a:extLst>
          </p:cNvPr>
          <p:cNvCxnSpPr>
            <a:cxnSpLocks/>
          </p:cNvCxnSpPr>
          <p:nvPr/>
        </p:nvCxnSpPr>
        <p:spPr>
          <a:xfrm>
            <a:off x="4367350" y="6967552"/>
            <a:ext cx="0" cy="54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AC12AB-DEE9-3297-E716-267E0D06A979}"/>
              </a:ext>
            </a:extLst>
          </p:cNvPr>
          <p:cNvCxnSpPr>
            <a:cxnSpLocks/>
          </p:cNvCxnSpPr>
          <p:nvPr/>
        </p:nvCxnSpPr>
        <p:spPr>
          <a:xfrm>
            <a:off x="4367350" y="8741581"/>
            <a:ext cx="0" cy="54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BC7728-3325-4738-1735-11C4CA7BA246}"/>
              </a:ext>
            </a:extLst>
          </p:cNvPr>
          <p:cNvCxnSpPr>
            <a:cxnSpLocks/>
          </p:cNvCxnSpPr>
          <p:nvPr/>
        </p:nvCxnSpPr>
        <p:spPr>
          <a:xfrm>
            <a:off x="4367350" y="11401372"/>
            <a:ext cx="0" cy="54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29E8CC-78BE-C4E8-9A52-79DF1352D6A0}"/>
              </a:ext>
            </a:extLst>
          </p:cNvPr>
          <p:cNvCxnSpPr>
            <a:cxnSpLocks/>
          </p:cNvCxnSpPr>
          <p:nvPr/>
        </p:nvCxnSpPr>
        <p:spPr>
          <a:xfrm>
            <a:off x="4367350" y="14061163"/>
            <a:ext cx="0" cy="54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A6FF9E-6454-5762-7F6E-70881E2E7DD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5921830" y="10345446"/>
            <a:ext cx="440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B19410-5C84-E5D2-4EBA-5375738E7A3F}"/>
              </a:ext>
            </a:extLst>
          </p:cNvPr>
          <p:cNvCxnSpPr>
            <a:cxnSpLocks/>
          </p:cNvCxnSpPr>
          <p:nvPr/>
        </p:nvCxnSpPr>
        <p:spPr>
          <a:xfrm flipV="1">
            <a:off x="5921830" y="13005235"/>
            <a:ext cx="440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D62BEF9-EACD-6F66-C559-BD2A4A381D3C}"/>
              </a:ext>
            </a:extLst>
          </p:cNvPr>
          <p:cNvCxnSpPr>
            <a:cxnSpLocks/>
            <a:stCxn id="38" idx="2"/>
            <a:endCxn id="84" idx="3"/>
          </p:cNvCxnSpPr>
          <p:nvPr/>
        </p:nvCxnSpPr>
        <p:spPr>
          <a:xfrm rot="5400000" flipH="1" flipV="1">
            <a:off x="522356" y="7572700"/>
            <a:ext cx="12081169" cy="4389733"/>
          </a:xfrm>
          <a:prstGeom prst="bentConnector4">
            <a:avLst>
              <a:gd name="adj1" fmla="val -1892"/>
              <a:gd name="adj2" fmla="val 1197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0401AA-546D-C44A-B94A-343F9B4F75A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846712" y="10345445"/>
            <a:ext cx="7611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C2DA605-E661-522D-2431-91EC409FAE7F}"/>
              </a:ext>
            </a:extLst>
          </p:cNvPr>
          <p:cNvCxnSpPr>
            <a:cxnSpLocks/>
          </p:cNvCxnSpPr>
          <p:nvPr/>
        </p:nvCxnSpPr>
        <p:spPr>
          <a:xfrm flipV="1">
            <a:off x="8840721" y="13026490"/>
            <a:ext cx="7611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C1E8F12-AC7F-312F-0B1B-07DA685A6FAB}"/>
              </a:ext>
            </a:extLst>
          </p:cNvPr>
          <p:cNvSpPr/>
          <p:nvPr/>
        </p:nvSpPr>
        <p:spPr>
          <a:xfrm>
            <a:off x="6441328" y="3123662"/>
            <a:ext cx="2316480" cy="12066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Update outputs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D1A22C-3AFE-2C24-969D-058B43D4C75D}"/>
              </a:ext>
            </a:extLst>
          </p:cNvPr>
          <p:cNvSpPr txBox="1"/>
          <p:nvPr/>
        </p:nvSpPr>
        <p:spPr>
          <a:xfrm>
            <a:off x="5853241" y="999462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Yes</a:t>
            </a:r>
            <a:endParaRPr lang="en-GB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5F2D24-4EDE-6653-6867-00C736E531A0}"/>
              </a:ext>
            </a:extLst>
          </p:cNvPr>
          <p:cNvCxnSpPr>
            <a:cxnSpLocks/>
          </p:cNvCxnSpPr>
          <p:nvPr/>
        </p:nvCxnSpPr>
        <p:spPr>
          <a:xfrm>
            <a:off x="4367350" y="3758292"/>
            <a:ext cx="2050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0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</TotalTime>
  <Words>90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 RG, Mnr [22961305@sun.ac.za]</dc:creator>
  <cp:lastModifiedBy>Wells, RG, Mnr [22961305@sun.ac.za]</cp:lastModifiedBy>
  <cp:revision>4</cp:revision>
  <dcterms:created xsi:type="dcterms:W3CDTF">2023-10-25T07:27:53Z</dcterms:created>
  <dcterms:modified xsi:type="dcterms:W3CDTF">2023-10-25T14:04:34Z</dcterms:modified>
</cp:coreProperties>
</file>