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D7265-6A31-487C-8CF3-E07729A7107F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3C663E-302E-40D4-B25E-4C2D2942DCF1}">
      <dgm:prSet/>
      <dgm:spPr/>
      <dgm:t>
        <a:bodyPr/>
        <a:lstStyle/>
        <a:p>
          <a:r>
            <a:rPr lang="en-IE"/>
            <a:t>Models and Datasets Overview</a:t>
          </a:r>
          <a:endParaRPr lang="en-US"/>
        </a:p>
      </dgm:t>
    </dgm:pt>
    <dgm:pt modelId="{8887579E-BBC2-441C-B04E-5C1E3BCE19A9}" type="parTrans" cxnId="{3F840905-719A-4FF2-8D26-216F77ABB490}">
      <dgm:prSet/>
      <dgm:spPr/>
      <dgm:t>
        <a:bodyPr/>
        <a:lstStyle/>
        <a:p>
          <a:endParaRPr lang="en-US"/>
        </a:p>
      </dgm:t>
    </dgm:pt>
    <dgm:pt modelId="{51984C32-0955-42BC-AFAF-F5E94D104E4F}" type="sibTrans" cxnId="{3F840905-719A-4FF2-8D26-216F77ABB490}">
      <dgm:prSet/>
      <dgm:spPr/>
      <dgm:t>
        <a:bodyPr/>
        <a:lstStyle/>
        <a:p>
          <a:endParaRPr lang="en-US"/>
        </a:p>
      </dgm:t>
    </dgm:pt>
    <dgm:pt modelId="{8AC16A20-603C-451E-BC6B-161B7012F044}">
      <dgm:prSet/>
      <dgm:spPr/>
      <dgm:t>
        <a:bodyPr/>
        <a:lstStyle/>
        <a:p>
          <a:r>
            <a:rPr lang="en-IE"/>
            <a:t>Linear Regression</a:t>
          </a:r>
          <a:endParaRPr lang="en-US"/>
        </a:p>
      </dgm:t>
    </dgm:pt>
    <dgm:pt modelId="{13FF9A73-8216-4802-9CB6-DB89C7752778}" type="parTrans" cxnId="{E135E264-3337-4F51-B43C-B4E38535DFF4}">
      <dgm:prSet/>
      <dgm:spPr/>
      <dgm:t>
        <a:bodyPr/>
        <a:lstStyle/>
        <a:p>
          <a:endParaRPr lang="en-US"/>
        </a:p>
      </dgm:t>
    </dgm:pt>
    <dgm:pt modelId="{C0519AA1-7530-4376-9270-A6DFBE6660B6}" type="sibTrans" cxnId="{E135E264-3337-4F51-B43C-B4E38535DFF4}">
      <dgm:prSet/>
      <dgm:spPr/>
      <dgm:t>
        <a:bodyPr/>
        <a:lstStyle/>
        <a:p>
          <a:endParaRPr lang="en-US"/>
        </a:p>
      </dgm:t>
    </dgm:pt>
    <dgm:pt modelId="{6B8CF156-C8DB-4F8A-B618-823B3DE4E065}">
      <dgm:prSet/>
      <dgm:spPr/>
      <dgm:t>
        <a:bodyPr/>
        <a:lstStyle/>
        <a:p>
          <a:r>
            <a:rPr lang="en-IE"/>
            <a:t>Decision Tree</a:t>
          </a:r>
          <a:endParaRPr lang="en-US"/>
        </a:p>
      </dgm:t>
    </dgm:pt>
    <dgm:pt modelId="{B35A0940-C05D-487A-BCD0-F13EC7865005}" type="parTrans" cxnId="{524B0975-CC0C-4A1A-9D97-6D7BCEB46EB1}">
      <dgm:prSet/>
      <dgm:spPr/>
      <dgm:t>
        <a:bodyPr/>
        <a:lstStyle/>
        <a:p>
          <a:endParaRPr lang="en-US"/>
        </a:p>
      </dgm:t>
    </dgm:pt>
    <dgm:pt modelId="{0A7AA5F6-0FD5-4A1B-BDE8-0FE87CE18A9B}" type="sibTrans" cxnId="{524B0975-CC0C-4A1A-9D97-6D7BCEB46EB1}">
      <dgm:prSet/>
      <dgm:spPr/>
      <dgm:t>
        <a:bodyPr/>
        <a:lstStyle/>
        <a:p>
          <a:endParaRPr lang="en-US"/>
        </a:p>
      </dgm:t>
    </dgm:pt>
    <dgm:pt modelId="{BE803B19-3C6D-4A98-B4EB-275D0A516AC8}">
      <dgm:prSet/>
      <dgm:spPr/>
      <dgm:t>
        <a:bodyPr/>
        <a:lstStyle/>
        <a:p>
          <a:r>
            <a:rPr lang="en-IE"/>
            <a:t>Random Forest</a:t>
          </a:r>
          <a:endParaRPr lang="en-US"/>
        </a:p>
      </dgm:t>
    </dgm:pt>
    <dgm:pt modelId="{674ED0D7-B718-4433-8038-6C8480DC34C2}" type="parTrans" cxnId="{DA990017-D849-41C2-8097-511A5F637E3F}">
      <dgm:prSet/>
      <dgm:spPr/>
      <dgm:t>
        <a:bodyPr/>
        <a:lstStyle/>
        <a:p>
          <a:endParaRPr lang="en-US"/>
        </a:p>
      </dgm:t>
    </dgm:pt>
    <dgm:pt modelId="{54190FE9-04B6-43E4-BFFA-E257A5EBCFFC}" type="sibTrans" cxnId="{DA990017-D849-41C2-8097-511A5F637E3F}">
      <dgm:prSet/>
      <dgm:spPr/>
      <dgm:t>
        <a:bodyPr/>
        <a:lstStyle/>
        <a:p>
          <a:endParaRPr lang="en-US"/>
        </a:p>
      </dgm:t>
    </dgm:pt>
    <dgm:pt modelId="{A05B6899-F9B5-4A34-9E36-9073323C679A}">
      <dgm:prSet/>
      <dgm:spPr/>
      <dgm:t>
        <a:bodyPr/>
        <a:lstStyle/>
        <a:p>
          <a:r>
            <a:rPr lang="en-IE"/>
            <a:t>Conclusion</a:t>
          </a:r>
          <a:endParaRPr lang="en-US"/>
        </a:p>
      </dgm:t>
    </dgm:pt>
    <dgm:pt modelId="{B2CF95BC-8602-406B-8121-A7EBE5D124F9}" type="parTrans" cxnId="{D1F1FD09-EB8C-45BC-9716-742087698C5C}">
      <dgm:prSet/>
      <dgm:spPr/>
      <dgm:t>
        <a:bodyPr/>
        <a:lstStyle/>
        <a:p>
          <a:endParaRPr lang="en-US"/>
        </a:p>
      </dgm:t>
    </dgm:pt>
    <dgm:pt modelId="{FFAC7C5A-51D7-418C-99D7-12A51F4EFE42}" type="sibTrans" cxnId="{D1F1FD09-EB8C-45BC-9716-742087698C5C}">
      <dgm:prSet/>
      <dgm:spPr/>
      <dgm:t>
        <a:bodyPr/>
        <a:lstStyle/>
        <a:p>
          <a:endParaRPr lang="en-US"/>
        </a:p>
      </dgm:t>
    </dgm:pt>
    <dgm:pt modelId="{34AC7BA5-F829-4BD8-9CD2-D49AFE16AB53}" type="pres">
      <dgm:prSet presAssocID="{739D7265-6A31-487C-8CF3-E07729A7107F}" presName="outerComposite" presStyleCnt="0">
        <dgm:presLayoutVars>
          <dgm:chMax val="5"/>
          <dgm:dir/>
          <dgm:resizeHandles val="exact"/>
        </dgm:presLayoutVars>
      </dgm:prSet>
      <dgm:spPr/>
    </dgm:pt>
    <dgm:pt modelId="{CC1AE977-1689-4ABD-BC80-DAFFA154F0E1}" type="pres">
      <dgm:prSet presAssocID="{739D7265-6A31-487C-8CF3-E07729A7107F}" presName="dummyMaxCanvas" presStyleCnt="0">
        <dgm:presLayoutVars/>
      </dgm:prSet>
      <dgm:spPr/>
    </dgm:pt>
    <dgm:pt modelId="{5FCFCA27-4DD8-43F7-A54C-20D1237FA979}" type="pres">
      <dgm:prSet presAssocID="{739D7265-6A31-487C-8CF3-E07729A7107F}" presName="FiveNodes_1" presStyleLbl="node1" presStyleIdx="0" presStyleCnt="5">
        <dgm:presLayoutVars>
          <dgm:bulletEnabled val="1"/>
        </dgm:presLayoutVars>
      </dgm:prSet>
      <dgm:spPr/>
    </dgm:pt>
    <dgm:pt modelId="{4CCA13C2-EB53-4108-8D66-51EB95A89311}" type="pres">
      <dgm:prSet presAssocID="{739D7265-6A31-487C-8CF3-E07729A7107F}" presName="FiveNodes_2" presStyleLbl="node1" presStyleIdx="1" presStyleCnt="5">
        <dgm:presLayoutVars>
          <dgm:bulletEnabled val="1"/>
        </dgm:presLayoutVars>
      </dgm:prSet>
      <dgm:spPr/>
    </dgm:pt>
    <dgm:pt modelId="{098266B9-AB5D-48BD-81BE-1FC0A07232F5}" type="pres">
      <dgm:prSet presAssocID="{739D7265-6A31-487C-8CF3-E07729A7107F}" presName="FiveNodes_3" presStyleLbl="node1" presStyleIdx="2" presStyleCnt="5">
        <dgm:presLayoutVars>
          <dgm:bulletEnabled val="1"/>
        </dgm:presLayoutVars>
      </dgm:prSet>
      <dgm:spPr/>
    </dgm:pt>
    <dgm:pt modelId="{3B6A0289-1AF9-4A6F-A232-5E05D4AA596B}" type="pres">
      <dgm:prSet presAssocID="{739D7265-6A31-487C-8CF3-E07729A7107F}" presName="FiveNodes_4" presStyleLbl="node1" presStyleIdx="3" presStyleCnt="5">
        <dgm:presLayoutVars>
          <dgm:bulletEnabled val="1"/>
        </dgm:presLayoutVars>
      </dgm:prSet>
      <dgm:spPr/>
    </dgm:pt>
    <dgm:pt modelId="{C3C40592-D94F-437A-8DDE-1E7E353B07CC}" type="pres">
      <dgm:prSet presAssocID="{739D7265-6A31-487C-8CF3-E07729A7107F}" presName="FiveNodes_5" presStyleLbl="node1" presStyleIdx="4" presStyleCnt="5">
        <dgm:presLayoutVars>
          <dgm:bulletEnabled val="1"/>
        </dgm:presLayoutVars>
      </dgm:prSet>
      <dgm:spPr/>
    </dgm:pt>
    <dgm:pt modelId="{974FECB1-6CAF-4D25-85F2-B0FBBB0E2A20}" type="pres">
      <dgm:prSet presAssocID="{739D7265-6A31-487C-8CF3-E07729A7107F}" presName="FiveConn_1-2" presStyleLbl="fgAccFollowNode1" presStyleIdx="0" presStyleCnt="4">
        <dgm:presLayoutVars>
          <dgm:bulletEnabled val="1"/>
        </dgm:presLayoutVars>
      </dgm:prSet>
      <dgm:spPr/>
    </dgm:pt>
    <dgm:pt modelId="{AF2D453F-14F8-496F-BF79-B17E9A1F53A8}" type="pres">
      <dgm:prSet presAssocID="{739D7265-6A31-487C-8CF3-E07729A7107F}" presName="FiveConn_2-3" presStyleLbl="fgAccFollowNode1" presStyleIdx="1" presStyleCnt="4">
        <dgm:presLayoutVars>
          <dgm:bulletEnabled val="1"/>
        </dgm:presLayoutVars>
      </dgm:prSet>
      <dgm:spPr/>
    </dgm:pt>
    <dgm:pt modelId="{70C0AC19-7E5D-4733-88B9-9BE09C92FCFF}" type="pres">
      <dgm:prSet presAssocID="{739D7265-6A31-487C-8CF3-E07729A7107F}" presName="FiveConn_3-4" presStyleLbl="fgAccFollowNode1" presStyleIdx="2" presStyleCnt="4">
        <dgm:presLayoutVars>
          <dgm:bulletEnabled val="1"/>
        </dgm:presLayoutVars>
      </dgm:prSet>
      <dgm:spPr/>
    </dgm:pt>
    <dgm:pt modelId="{2EEC09E1-B6BA-45F7-B6DA-AE298AAF4D66}" type="pres">
      <dgm:prSet presAssocID="{739D7265-6A31-487C-8CF3-E07729A7107F}" presName="FiveConn_4-5" presStyleLbl="fgAccFollowNode1" presStyleIdx="3" presStyleCnt="4">
        <dgm:presLayoutVars>
          <dgm:bulletEnabled val="1"/>
        </dgm:presLayoutVars>
      </dgm:prSet>
      <dgm:spPr/>
    </dgm:pt>
    <dgm:pt modelId="{8BA51915-BE98-45B6-BFA4-AA63F176EB75}" type="pres">
      <dgm:prSet presAssocID="{739D7265-6A31-487C-8CF3-E07729A7107F}" presName="FiveNodes_1_text" presStyleLbl="node1" presStyleIdx="4" presStyleCnt="5">
        <dgm:presLayoutVars>
          <dgm:bulletEnabled val="1"/>
        </dgm:presLayoutVars>
      </dgm:prSet>
      <dgm:spPr/>
    </dgm:pt>
    <dgm:pt modelId="{606A911F-0412-4E62-8C5B-721FC9A7A525}" type="pres">
      <dgm:prSet presAssocID="{739D7265-6A31-487C-8CF3-E07729A7107F}" presName="FiveNodes_2_text" presStyleLbl="node1" presStyleIdx="4" presStyleCnt="5">
        <dgm:presLayoutVars>
          <dgm:bulletEnabled val="1"/>
        </dgm:presLayoutVars>
      </dgm:prSet>
      <dgm:spPr/>
    </dgm:pt>
    <dgm:pt modelId="{18FB27AC-6A94-43F8-9B5B-7F4270649D28}" type="pres">
      <dgm:prSet presAssocID="{739D7265-6A31-487C-8CF3-E07729A7107F}" presName="FiveNodes_3_text" presStyleLbl="node1" presStyleIdx="4" presStyleCnt="5">
        <dgm:presLayoutVars>
          <dgm:bulletEnabled val="1"/>
        </dgm:presLayoutVars>
      </dgm:prSet>
      <dgm:spPr/>
    </dgm:pt>
    <dgm:pt modelId="{CB32BF6D-0D14-4CD4-9A9E-FA9790490B16}" type="pres">
      <dgm:prSet presAssocID="{739D7265-6A31-487C-8CF3-E07729A7107F}" presName="FiveNodes_4_text" presStyleLbl="node1" presStyleIdx="4" presStyleCnt="5">
        <dgm:presLayoutVars>
          <dgm:bulletEnabled val="1"/>
        </dgm:presLayoutVars>
      </dgm:prSet>
      <dgm:spPr/>
    </dgm:pt>
    <dgm:pt modelId="{CE21B47C-6458-408E-BFC2-9CAF6F4FCEFA}" type="pres">
      <dgm:prSet presAssocID="{739D7265-6A31-487C-8CF3-E07729A7107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F840905-719A-4FF2-8D26-216F77ABB490}" srcId="{739D7265-6A31-487C-8CF3-E07729A7107F}" destId="{E73C663E-302E-40D4-B25E-4C2D2942DCF1}" srcOrd="0" destOrd="0" parTransId="{8887579E-BBC2-441C-B04E-5C1E3BCE19A9}" sibTransId="{51984C32-0955-42BC-AFAF-F5E94D104E4F}"/>
    <dgm:cxn modelId="{80957305-6993-463E-8672-9F58AA883E2C}" type="presOf" srcId="{54190FE9-04B6-43E4-BFFA-E257A5EBCFFC}" destId="{2EEC09E1-B6BA-45F7-B6DA-AE298AAF4D66}" srcOrd="0" destOrd="0" presId="urn:microsoft.com/office/officeart/2005/8/layout/vProcess5"/>
    <dgm:cxn modelId="{D1F1FD09-EB8C-45BC-9716-742087698C5C}" srcId="{739D7265-6A31-487C-8CF3-E07729A7107F}" destId="{A05B6899-F9B5-4A34-9E36-9073323C679A}" srcOrd="4" destOrd="0" parTransId="{B2CF95BC-8602-406B-8121-A7EBE5D124F9}" sibTransId="{FFAC7C5A-51D7-418C-99D7-12A51F4EFE42}"/>
    <dgm:cxn modelId="{DA990017-D849-41C2-8097-511A5F637E3F}" srcId="{739D7265-6A31-487C-8CF3-E07729A7107F}" destId="{BE803B19-3C6D-4A98-B4EB-275D0A516AC8}" srcOrd="3" destOrd="0" parTransId="{674ED0D7-B718-4433-8038-6C8480DC34C2}" sibTransId="{54190FE9-04B6-43E4-BFFA-E257A5EBCFFC}"/>
    <dgm:cxn modelId="{B105A22E-721B-4922-985E-40C2E319855C}" type="presOf" srcId="{A05B6899-F9B5-4A34-9E36-9073323C679A}" destId="{CE21B47C-6458-408E-BFC2-9CAF6F4FCEFA}" srcOrd="1" destOrd="0" presId="urn:microsoft.com/office/officeart/2005/8/layout/vProcess5"/>
    <dgm:cxn modelId="{F9D8162F-BBA9-4B4D-B1E3-E8EB9AE54CE6}" type="presOf" srcId="{E73C663E-302E-40D4-B25E-4C2D2942DCF1}" destId="{8BA51915-BE98-45B6-BFA4-AA63F176EB75}" srcOrd="1" destOrd="0" presId="urn:microsoft.com/office/officeart/2005/8/layout/vProcess5"/>
    <dgm:cxn modelId="{6263FD3C-CBA7-4F7D-92BC-2DA1ECCEC91C}" type="presOf" srcId="{51984C32-0955-42BC-AFAF-F5E94D104E4F}" destId="{974FECB1-6CAF-4D25-85F2-B0FBBB0E2A20}" srcOrd="0" destOrd="0" presId="urn:microsoft.com/office/officeart/2005/8/layout/vProcess5"/>
    <dgm:cxn modelId="{E135E264-3337-4F51-B43C-B4E38535DFF4}" srcId="{739D7265-6A31-487C-8CF3-E07729A7107F}" destId="{8AC16A20-603C-451E-BC6B-161B7012F044}" srcOrd="1" destOrd="0" parTransId="{13FF9A73-8216-4802-9CB6-DB89C7752778}" sibTransId="{C0519AA1-7530-4376-9270-A6DFBE6660B6}"/>
    <dgm:cxn modelId="{E4690855-97F7-4596-AA81-796D341E2777}" type="presOf" srcId="{739D7265-6A31-487C-8CF3-E07729A7107F}" destId="{34AC7BA5-F829-4BD8-9CD2-D49AFE16AB53}" srcOrd="0" destOrd="0" presId="urn:microsoft.com/office/officeart/2005/8/layout/vProcess5"/>
    <dgm:cxn modelId="{524B0975-CC0C-4A1A-9D97-6D7BCEB46EB1}" srcId="{739D7265-6A31-487C-8CF3-E07729A7107F}" destId="{6B8CF156-C8DB-4F8A-B618-823B3DE4E065}" srcOrd="2" destOrd="0" parTransId="{B35A0940-C05D-487A-BCD0-F13EC7865005}" sibTransId="{0A7AA5F6-0FD5-4A1B-BDE8-0FE87CE18A9B}"/>
    <dgm:cxn modelId="{352AB981-6B7F-4AB9-81F6-68A6F15CFCA8}" type="presOf" srcId="{E73C663E-302E-40D4-B25E-4C2D2942DCF1}" destId="{5FCFCA27-4DD8-43F7-A54C-20D1237FA979}" srcOrd="0" destOrd="0" presId="urn:microsoft.com/office/officeart/2005/8/layout/vProcess5"/>
    <dgm:cxn modelId="{25D7AA87-92B2-42E3-98F9-8F74EB66D2E4}" type="presOf" srcId="{6B8CF156-C8DB-4F8A-B618-823B3DE4E065}" destId="{098266B9-AB5D-48BD-81BE-1FC0A07232F5}" srcOrd="0" destOrd="0" presId="urn:microsoft.com/office/officeart/2005/8/layout/vProcess5"/>
    <dgm:cxn modelId="{18779497-64F4-41C5-A37B-38508FC4B4FB}" type="presOf" srcId="{6B8CF156-C8DB-4F8A-B618-823B3DE4E065}" destId="{18FB27AC-6A94-43F8-9B5B-7F4270649D28}" srcOrd="1" destOrd="0" presId="urn:microsoft.com/office/officeart/2005/8/layout/vProcess5"/>
    <dgm:cxn modelId="{557C55A9-ED3F-4CCB-91AF-2159FB10F82B}" type="presOf" srcId="{8AC16A20-603C-451E-BC6B-161B7012F044}" destId="{4CCA13C2-EB53-4108-8D66-51EB95A89311}" srcOrd="0" destOrd="0" presId="urn:microsoft.com/office/officeart/2005/8/layout/vProcess5"/>
    <dgm:cxn modelId="{F05CE4AB-B7E5-470D-80D1-4E61F3C1DCE7}" type="presOf" srcId="{8AC16A20-603C-451E-BC6B-161B7012F044}" destId="{606A911F-0412-4E62-8C5B-721FC9A7A525}" srcOrd="1" destOrd="0" presId="urn:microsoft.com/office/officeart/2005/8/layout/vProcess5"/>
    <dgm:cxn modelId="{29647AC9-016F-4726-AA50-2805F4F48C72}" type="presOf" srcId="{A05B6899-F9B5-4A34-9E36-9073323C679A}" destId="{C3C40592-D94F-437A-8DDE-1E7E353B07CC}" srcOrd="0" destOrd="0" presId="urn:microsoft.com/office/officeart/2005/8/layout/vProcess5"/>
    <dgm:cxn modelId="{81E978D9-6C5F-4A33-93C8-3BBEB609F117}" type="presOf" srcId="{0A7AA5F6-0FD5-4A1B-BDE8-0FE87CE18A9B}" destId="{70C0AC19-7E5D-4733-88B9-9BE09C92FCFF}" srcOrd="0" destOrd="0" presId="urn:microsoft.com/office/officeart/2005/8/layout/vProcess5"/>
    <dgm:cxn modelId="{2F8346EE-8CB6-4992-AC6F-C3804E3EBFEC}" type="presOf" srcId="{C0519AA1-7530-4376-9270-A6DFBE6660B6}" destId="{AF2D453F-14F8-496F-BF79-B17E9A1F53A8}" srcOrd="0" destOrd="0" presId="urn:microsoft.com/office/officeart/2005/8/layout/vProcess5"/>
    <dgm:cxn modelId="{4213A5F1-A5B3-43D1-85F4-B8EF910F1BE7}" type="presOf" srcId="{BE803B19-3C6D-4A98-B4EB-275D0A516AC8}" destId="{3B6A0289-1AF9-4A6F-A232-5E05D4AA596B}" srcOrd="0" destOrd="0" presId="urn:microsoft.com/office/officeart/2005/8/layout/vProcess5"/>
    <dgm:cxn modelId="{F1C10EFE-D1F3-4A1D-9AD3-80E848342076}" type="presOf" srcId="{BE803B19-3C6D-4A98-B4EB-275D0A516AC8}" destId="{CB32BF6D-0D14-4CD4-9A9E-FA9790490B16}" srcOrd="1" destOrd="0" presId="urn:microsoft.com/office/officeart/2005/8/layout/vProcess5"/>
    <dgm:cxn modelId="{8D8B8A9F-295C-464D-8EB0-36073B705A18}" type="presParOf" srcId="{34AC7BA5-F829-4BD8-9CD2-D49AFE16AB53}" destId="{CC1AE977-1689-4ABD-BC80-DAFFA154F0E1}" srcOrd="0" destOrd="0" presId="urn:microsoft.com/office/officeart/2005/8/layout/vProcess5"/>
    <dgm:cxn modelId="{E6D70062-5070-48EA-8CF3-917CFFDF7ACB}" type="presParOf" srcId="{34AC7BA5-F829-4BD8-9CD2-D49AFE16AB53}" destId="{5FCFCA27-4DD8-43F7-A54C-20D1237FA979}" srcOrd="1" destOrd="0" presId="urn:microsoft.com/office/officeart/2005/8/layout/vProcess5"/>
    <dgm:cxn modelId="{7177F62B-4733-4BEB-9969-02C945683E1F}" type="presParOf" srcId="{34AC7BA5-F829-4BD8-9CD2-D49AFE16AB53}" destId="{4CCA13C2-EB53-4108-8D66-51EB95A89311}" srcOrd="2" destOrd="0" presId="urn:microsoft.com/office/officeart/2005/8/layout/vProcess5"/>
    <dgm:cxn modelId="{55CE2F86-C95D-4EF8-AE2D-6743F5941BAA}" type="presParOf" srcId="{34AC7BA5-F829-4BD8-9CD2-D49AFE16AB53}" destId="{098266B9-AB5D-48BD-81BE-1FC0A07232F5}" srcOrd="3" destOrd="0" presId="urn:microsoft.com/office/officeart/2005/8/layout/vProcess5"/>
    <dgm:cxn modelId="{8B5F21FE-51E5-444D-A739-9897ABA47263}" type="presParOf" srcId="{34AC7BA5-F829-4BD8-9CD2-D49AFE16AB53}" destId="{3B6A0289-1AF9-4A6F-A232-5E05D4AA596B}" srcOrd="4" destOrd="0" presId="urn:microsoft.com/office/officeart/2005/8/layout/vProcess5"/>
    <dgm:cxn modelId="{94C4032B-20E9-48F8-B13F-45CC5E43E101}" type="presParOf" srcId="{34AC7BA5-F829-4BD8-9CD2-D49AFE16AB53}" destId="{C3C40592-D94F-437A-8DDE-1E7E353B07CC}" srcOrd="5" destOrd="0" presId="urn:microsoft.com/office/officeart/2005/8/layout/vProcess5"/>
    <dgm:cxn modelId="{2E1617A3-B669-46E7-A996-CB18E0F02A30}" type="presParOf" srcId="{34AC7BA5-F829-4BD8-9CD2-D49AFE16AB53}" destId="{974FECB1-6CAF-4D25-85F2-B0FBBB0E2A20}" srcOrd="6" destOrd="0" presId="urn:microsoft.com/office/officeart/2005/8/layout/vProcess5"/>
    <dgm:cxn modelId="{E2BAA513-5482-40B1-8511-22365BB31A0D}" type="presParOf" srcId="{34AC7BA5-F829-4BD8-9CD2-D49AFE16AB53}" destId="{AF2D453F-14F8-496F-BF79-B17E9A1F53A8}" srcOrd="7" destOrd="0" presId="urn:microsoft.com/office/officeart/2005/8/layout/vProcess5"/>
    <dgm:cxn modelId="{37A9867B-8B8A-42AD-8334-305AE24DFB6A}" type="presParOf" srcId="{34AC7BA5-F829-4BD8-9CD2-D49AFE16AB53}" destId="{70C0AC19-7E5D-4733-88B9-9BE09C92FCFF}" srcOrd="8" destOrd="0" presId="urn:microsoft.com/office/officeart/2005/8/layout/vProcess5"/>
    <dgm:cxn modelId="{D31657D3-8CCD-4447-A69D-94586C605D48}" type="presParOf" srcId="{34AC7BA5-F829-4BD8-9CD2-D49AFE16AB53}" destId="{2EEC09E1-B6BA-45F7-B6DA-AE298AAF4D66}" srcOrd="9" destOrd="0" presId="urn:microsoft.com/office/officeart/2005/8/layout/vProcess5"/>
    <dgm:cxn modelId="{B960B490-06E4-4C39-81DE-18379CE8161B}" type="presParOf" srcId="{34AC7BA5-F829-4BD8-9CD2-D49AFE16AB53}" destId="{8BA51915-BE98-45B6-BFA4-AA63F176EB75}" srcOrd="10" destOrd="0" presId="urn:microsoft.com/office/officeart/2005/8/layout/vProcess5"/>
    <dgm:cxn modelId="{8C2CF324-3E18-4B58-B6AB-BD67C2D7C49A}" type="presParOf" srcId="{34AC7BA5-F829-4BD8-9CD2-D49AFE16AB53}" destId="{606A911F-0412-4E62-8C5B-721FC9A7A525}" srcOrd="11" destOrd="0" presId="urn:microsoft.com/office/officeart/2005/8/layout/vProcess5"/>
    <dgm:cxn modelId="{4A63C77F-3121-47CC-AFC2-73E531F7D359}" type="presParOf" srcId="{34AC7BA5-F829-4BD8-9CD2-D49AFE16AB53}" destId="{18FB27AC-6A94-43F8-9B5B-7F4270649D28}" srcOrd="12" destOrd="0" presId="urn:microsoft.com/office/officeart/2005/8/layout/vProcess5"/>
    <dgm:cxn modelId="{8C3F36C9-BA44-47AB-A75D-97BA7CAD2B31}" type="presParOf" srcId="{34AC7BA5-F829-4BD8-9CD2-D49AFE16AB53}" destId="{CB32BF6D-0D14-4CD4-9A9E-FA9790490B16}" srcOrd="13" destOrd="0" presId="urn:microsoft.com/office/officeart/2005/8/layout/vProcess5"/>
    <dgm:cxn modelId="{F230DC88-7721-4975-8062-68F03341CB9D}" type="presParOf" srcId="{34AC7BA5-F829-4BD8-9CD2-D49AFE16AB53}" destId="{CE21B47C-6458-408E-BFC2-9CAF6F4FCEF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864CE8-DDC5-4972-B79A-F9423DC6467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CDC8CE-0BC6-4428-BC43-4BE83B41B0EE}">
      <dgm:prSet/>
      <dgm:spPr/>
      <dgm:t>
        <a:bodyPr/>
        <a:lstStyle/>
        <a:p>
          <a:r>
            <a:rPr lang="en-IE" dirty="0"/>
            <a:t>Linear Regression</a:t>
          </a:r>
          <a:endParaRPr lang="en-US" dirty="0"/>
        </a:p>
      </dgm:t>
    </dgm:pt>
    <dgm:pt modelId="{9F8421F7-CE96-4CB5-A6BA-EE6B87BBB690}" type="parTrans" cxnId="{56D51779-5751-4792-A0ED-A99BE0723CE0}">
      <dgm:prSet/>
      <dgm:spPr/>
      <dgm:t>
        <a:bodyPr/>
        <a:lstStyle/>
        <a:p>
          <a:endParaRPr lang="en-US"/>
        </a:p>
      </dgm:t>
    </dgm:pt>
    <dgm:pt modelId="{AC5FB961-2C9B-44D6-A847-25CD96238C76}" type="sibTrans" cxnId="{56D51779-5751-4792-A0ED-A99BE0723CE0}">
      <dgm:prSet/>
      <dgm:spPr/>
      <dgm:t>
        <a:bodyPr/>
        <a:lstStyle/>
        <a:p>
          <a:endParaRPr lang="en-US"/>
        </a:p>
      </dgm:t>
    </dgm:pt>
    <dgm:pt modelId="{25978B4A-DEA2-4B7F-8783-D11877E08242}">
      <dgm:prSet/>
      <dgm:spPr/>
      <dgm:t>
        <a:bodyPr/>
        <a:lstStyle/>
        <a:p>
          <a:r>
            <a:rPr lang="en-IE"/>
            <a:t>Model Overview</a:t>
          </a:r>
          <a:endParaRPr lang="en-US"/>
        </a:p>
      </dgm:t>
    </dgm:pt>
    <dgm:pt modelId="{7322FDC6-BB6A-46BC-B945-DE11A435EC60}" type="parTrans" cxnId="{259E080C-BD6D-4C60-B261-AA3A823C1732}">
      <dgm:prSet/>
      <dgm:spPr/>
      <dgm:t>
        <a:bodyPr/>
        <a:lstStyle/>
        <a:p>
          <a:endParaRPr lang="en-US"/>
        </a:p>
      </dgm:t>
    </dgm:pt>
    <dgm:pt modelId="{BE42DE34-D57C-4859-B1F9-B31116A35B0D}" type="sibTrans" cxnId="{259E080C-BD6D-4C60-B261-AA3A823C1732}">
      <dgm:prSet/>
      <dgm:spPr/>
      <dgm:t>
        <a:bodyPr/>
        <a:lstStyle/>
        <a:p>
          <a:endParaRPr lang="en-US"/>
        </a:p>
      </dgm:t>
    </dgm:pt>
    <dgm:pt modelId="{10441644-5DE6-416D-8539-20262FD99C29}">
      <dgm:prSet/>
      <dgm:spPr/>
      <dgm:t>
        <a:bodyPr/>
        <a:lstStyle/>
        <a:p>
          <a:r>
            <a:rPr lang="en-IE"/>
            <a:t>Datasets Used</a:t>
          </a:r>
          <a:endParaRPr lang="en-US"/>
        </a:p>
      </dgm:t>
    </dgm:pt>
    <dgm:pt modelId="{17602AB9-387C-4819-A210-57E1E3EB01F6}" type="parTrans" cxnId="{9CA17B44-DD49-4D43-915D-53DD811203DE}">
      <dgm:prSet/>
      <dgm:spPr/>
      <dgm:t>
        <a:bodyPr/>
        <a:lstStyle/>
        <a:p>
          <a:endParaRPr lang="en-US"/>
        </a:p>
      </dgm:t>
    </dgm:pt>
    <dgm:pt modelId="{08C21761-8192-4C9A-91CC-B3CB556E8F5A}" type="sibTrans" cxnId="{9CA17B44-DD49-4D43-915D-53DD811203DE}">
      <dgm:prSet/>
      <dgm:spPr/>
      <dgm:t>
        <a:bodyPr/>
        <a:lstStyle/>
        <a:p>
          <a:endParaRPr lang="en-US"/>
        </a:p>
      </dgm:t>
    </dgm:pt>
    <dgm:pt modelId="{5B6DF1E4-1806-479F-A544-7775661D5E49}">
      <dgm:prSet/>
      <dgm:spPr/>
      <dgm:t>
        <a:bodyPr/>
        <a:lstStyle/>
        <a:p>
          <a:r>
            <a:rPr lang="en-IE" dirty="0"/>
            <a:t>Dataset Characteristics</a:t>
          </a:r>
          <a:endParaRPr lang="en-US" dirty="0"/>
        </a:p>
      </dgm:t>
    </dgm:pt>
    <dgm:pt modelId="{6F39725E-A97B-4D9A-8ED7-1F36363276B2}" type="parTrans" cxnId="{B7232017-A1C4-4175-84A3-0C5EACAB942E}">
      <dgm:prSet/>
      <dgm:spPr/>
      <dgm:t>
        <a:bodyPr/>
        <a:lstStyle/>
        <a:p>
          <a:endParaRPr lang="en-US"/>
        </a:p>
      </dgm:t>
    </dgm:pt>
    <dgm:pt modelId="{C580279E-6DD1-4F6D-8FCE-58F097C85DFB}" type="sibTrans" cxnId="{B7232017-A1C4-4175-84A3-0C5EACAB942E}">
      <dgm:prSet/>
      <dgm:spPr/>
      <dgm:t>
        <a:bodyPr/>
        <a:lstStyle/>
        <a:p>
          <a:endParaRPr lang="en-US"/>
        </a:p>
      </dgm:t>
    </dgm:pt>
    <dgm:pt modelId="{66EF83CB-BB88-45EE-B7FB-B286CEC09834}" type="pres">
      <dgm:prSet presAssocID="{DC864CE8-DDC5-4972-B79A-F9423DC646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7FD501-F81F-4296-92E2-8F2B658D85D8}" type="pres">
      <dgm:prSet presAssocID="{4BCDC8CE-0BC6-4428-BC43-4BE83B41B0EE}" presName="hierRoot1" presStyleCnt="0"/>
      <dgm:spPr/>
    </dgm:pt>
    <dgm:pt modelId="{BBC68383-9648-4879-9181-F3AB6020AB58}" type="pres">
      <dgm:prSet presAssocID="{4BCDC8CE-0BC6-4428-BC43-4BE83B41B0EE}" presName="composite" presStyleCnt="0"/>
      <dgm:spPr/>
    </dgm:pt>
    <dgm:pt modelId="{1E5424D1-A11A-4D45-B035-462A1E1DD242}" type="pres">
      <dgm:prSet presAssocID="{4BCDC8CE-0BC6-4428-BC43-4BE83B41B0EE}" presName="background" presStyleLbl="node0" presStyleIdx="0" presStyleCnt="1"/>
      <dgm:spPr/>
    </dgm:pt>
    <dgm:pt modelId="{D9F34FC6-3037-47D1-B8A7-F9D269DA9788}" type="pres">
      <dgm:prSet presAssocID="{4BCDC8CE-0BC6-4428-BC43-4BE83B41B0EE}" presName="text" presStyleLbl="fgAcc0" presStyleIdx="0" presStyleCnt="1">
        <dgm:presLayoutVars>
          <dgm:chPref val="3"/>
        </dgm:presLayoutVars>
      </dgm:prSet>
      <dgm:spPr/>
    </dgm:pt>
    <dgm:pt modelId="{9D6ED6B0-18AB-41DA-A2CF-D10BF9ABDB72}" type="pres">
      <dgm:prSet presAssocID="{4BCDC8CE-0BC6-4428-BC43-4BE83B41B0EE}" presName="hierChild2" presStyleCnt="0"/>
      <dgm:spPr/>
    </dgm:pt>
    <dgm:pt modelId="{4524D8E2-219B-43F7-ABB0-EE8F1BC6E7C9}" type="pres">
      <dgm:prSet presAssocID="{7322FDC6-BB6A-46BC-B945-DE11A435EC60}" presName="Name10" presStyleLbl="parChTrans1D2" presStyleIdx="0" presStyleCnt="3"/>
      <dgm:spPr/>
    </dgm:pt>
    <dgm:pt modelId="{59005A08-92F6-4513-B47D-A08F8DDA3E17}" type="pres">
      <dgm:prSet presAssocID="{25978B4A-DEA2-4B7F-8783-D11877E08242}" presName="hierRoot2" presStyleCnt="0"/>
      <dgm:spPr/>
    </dgm:pt>
    <dgm:pt modelId="{D8390DF2-F4D5-4A5E-B1FC-B9B7AB8464AF}" type="pres">
      <dgm:prSet presAssocID="{25978B4A-DEA2-4B7F-8783-D11877E08242}" presName="composite2" presStyleCnt="0"/>
      <dgm:spPr/>
    </dgm:pt>
    <dgm:pt modelId="{FAA90C8A-901C-42C6-A833-F697333EBD76}" type="pres">
      <dgm:prSet presAssocID="{25978B4A-DEA2-4B7F-8783-D11877E08242}" presName="background2" presStyleLbl="node2" presStyleIdx="0" presStyleCnt="3"/>
      <dgm:spPr/>
    </dgm:pt>
    <dgm:pt modelId="{19FDDA72-12B4-467C-8A6D-B4D1252A935C}" type="pres">
      <dgm:prSet presAssocID="{25978B4A-DEA2-4B7F-8783-D11877E08242}" presName="text2" presStyleLbl="fgAcc2" presStyleIdx="0" presStyleCnt="3">
        <dgm:presLayoutVars>
          <dgm:chPref val="3"/>
        </dgm:presLayoutVars>
      </dgm:prSet>
      <dgm:spPr/>
    </dgm:pt>
    <dgm:pt modelId="{F8E18BD5-CDE3-450D-B0E4-A38B8B2FB77A}" type="pres">
      <dgm:prSet presAssocID="{25978B4A-DEA2-4B7F-8783-D11877E08242}" presName="hierChild3" presStyleCnt="0"/>
      <dgm:spPr/>
    </dgm:pt>
    <dgm:pt modelId="{F21BEF81-DDA9-432D-B0D1-19581B280A72}" type="pres">
      <dgm:prSet presAssocID="{17602AB9-387C-4819-A210-57E1E3EB01F6}" presName="Name10" presStyleLbl="parChTrans1D2" presStyleIdx="1" presStyleCnt="3"/>
      <dgm:spPr/>
    </dgm:pt>
    <dgm:pt modelId="{55364949-44C1-465A-942C-332BC0150492}" type="pres">
      <dgm:prSet presAssocID="{10441644-5DE6-416D-8539-20262FD99C29}" presName="hierRoot2" presStyleCnt="0"/>
      <dgm:spPr/>
    </dgm:pt>
    <dgm:pt modelId="{FCEF3902-090A-4653-AC0A-566F26C61459}" type="pres">
      <dgm:prSet presAssocID="{10441644-5DE6-416D-8539-20262FD99C29}" presName="composite2" presStyleCnt="0"/>
      <dgm:spPr/>
    </dgm:pt>
    <dgm:pt modelId="{1BAE3081-171A-4E8C-870D-242E3D7B5E26}" type="pres">
      <dgm:prSet presAssocID="{10441644-5DE6-416D-8539-20262FD99C29}" presName="background2" presStyleLbl="node2" presStyleIdx="1" presStyleCnt="3"/>
      <dgm:spPr/>
    </dgm:pt>
    <dgm:pt modelId="{E9FEE07C-239E-4826-8B1C-7FF0C4420803}" type="pres">
      <dgm:prSet presAssocID="{10441644-5DE6-416D-8539-20262FD99C29}" presName="text2" presStyleLbl="fgAcc2" presStyleIdx="1" presStyleCnt="3">
        <dgm:presLayoutVars>
          <dgm:chPref val="3"/>
        </dgm:presLayoutVars>
      </dgm:prSet>
      <dgm:spPr/>
    </dgm:pt>
    <dgm:pt modelId="{A3B86AAE-0CD5-4111-8658-0A9804CB319D}" type="pres">
      <dgm:prSet presAssocID="{10441644-5DE6-416D-8539-20262FD99C29}" presName="hierChild3" presStyleCnt="0"/>
      <dgm:spPr/>
    </dgm:pt>
    <dgm:pt modelId="{AF4CA902-B53F-429E-8531-199519514DEC}" type="pres">
      <dgm:prSet presAssocID="{6F39725E-A97B-4D9A-8ED7-1F36363276B2}" presName="Name10" presStyleLbl="parChTrans1D2" presStyleIdx="2" presStyleCnt="3"/>
      <dgm:spPr/>
    </dgm:pt>
    <dgm:pt modelId="{F0525619-D354-44AD-A184-8819D39DE800}" type="pres">
      <dgm:prSet presAssocID="{5B6DF1E4-1806-479F-A544-7775661D5E49}" presName="hierRoot2" presStyleCnt="0"/>
      <dgm:spPr/>
    </dgm:pt>
    <dgm:pt modelId="{AF54F792-FF9D-46BA-86E0-BA2A55C8F68C}" type="pres">
      <dgm:prSet presAssocID="{5B6DF1E4-1806-479F-A544-7775661D5E49}" presName="composite2" presStyleCnt="0"/>
      <dgm:spPr/>
    </dgm:pt>
    <dgm:pt modelId="{79733966-784C-469A-B40F-12348F4C5EDC}" type="pres">
      <dgm:prSet presAssocID="{5B6DF1E4-1806-479F-A544-7775661D5E49}" presName="background2" presStyleLbl="node2" presStyleIdx="2" presStyleCnt="3"/>
      <dgm:spPr/>
    </dgm:pt>
    <dgm:pt modelId="{0C6F236E-4A6E-4278-93CD-9BBC4F22D1A2}" type="pres">
      <dgm:prSet presAssocID="{5B6DF1E4-1806-479F-A544-7775661D5E49}" presName="text2" presStyleLbl="fgAcc2" presStyleIdx="2" presStyleCnt="3">
        <dgm:presLayoutVars>
          <dgm:chPref val="3"/>
        </dgm:presLayoutVars>
      </dgm:prSet>
      <dgm:spPr/>
    </dgm:pt>
    <dgm:pt modelId="{B3FFC03C-B72E-49CF-A769-08096930DBAA}" type="pres">
      <dgm:prSet presAssocID="{5B6DF1E4-1806-479F-A544-7775661D5E49}" presName="hierChild3" presStyleCnt="0"/>
      <dgm:spPr/>
    </dgm:pt>
  </dgm:ptLst>
  <dgm:cxnLst>
    <dgm:cxn modelId="{259E080C-BD6D-4C60-B261-AA3A823C1732}" srcId="{4BCDC8CE-0BC6-4428-BC43-4BE83B41B0EE}" destId="{25978B4A-DEA2-4B7F-8783-D11877E08242}" srcOrd="0" destOrd="0" parTransId="{7322FDC6-BB6A-46BC-B945-DE11A435EC60}" sibTransId="{BE42DE34-D57C-4859-B1F9-B31116A35B0D}"/>
    <dgm:cxn modelId="{977EC713-F66D-4530-ADED-0E8BA9C2D14D}" type="presOf" srcId="{25978B4A-DEA2-4B7F-8783-D11877E08242}" destId="{19FDDA72-12B4-467C-8A6D-B4D1252A935C}" srcOrd="0" destOrd="0" presId="urn:microsoft.com/office/officeart/2005/8/layout/hierarchy1"/>
    <dgm:cxn modelId="{B7232017-A1C4-4175-84A3-0C5EACAB942E}" srcId="{4BCDC8CE-0BC6-4428-BC43-4BE83B41B0EE}" destId="{5B6DF1E4-1806-479F-A544-7775661D5E49}" srcOrd="2" destOrd="0" parTransId="{6F39725E-A97B-4D9A-8ED7-1F36363276B2}" sibTransId="{C580279E-6DD1-4F6D-8FCE-58F097C85DFB}"/>
    <dgm:cxn modelId="{9CF4F121-9C85-4DCE-B706-8E6FCEB63101}" type="presOf" srcId="{10441644-5DE6-416D-8539-20262FD99C29}" destId="{E9FEE07C-239E-4826-8B1C-7FF0C4420803}" srcOrd="0" destOrd="0" presId="urn:microsoft.com/office/officeart/2005/8/layout/hierarchy1"/>
    <dgm:cxn modelId="{F648F028-0D44-4F65-A687-703FAED665E4}" type="presOf" srcId="{4BCDC8CE-0BC6-4428-BC43-4BE83B41B0EE}" destId="{D9F34FC6-3037-47D1-B8A7-F9D269DA9788}" srcOrd="0" destOrd="0" presId="urn:microsoft.com/office/officeart/2005/8/layout/hierarchy1"/>
    <dgm:cxn modelId="{BC425F2C-2EC9-4000-A816-21B89B10A8C0}" type="presOf" srcId="{DC864CE8-DDC5-4972-B79A-F9423DC64671}" destId="{66EF83CB-BB88-45EE-B7FB-B286CEC09834}" srcOrd="0" destOrd="0" presId="urn:microsoft.com/office/officeart/2005/8/layout/hierarchy1"/>
    <dgm:cxn modelId="{9CA17B44-DD49-4D43-915D-53DD811203DE}" srcId="{4BCDC8CE-0BC6-4428-BC43-4BE83B41B0EE}" destId="{10441644-5DE6-416D-8539-20262FD99C29}" srcOrd="1" destOrd="0" parTransId="{17602AB9-387C-4819-A210-57E1E3EB01F6}" sibTransId="{08C21761-8192-4C9A-91CC-B3CB556E8F5A}"/>
    <dgm:cxn modelId="{08E6C651-0335-471B-9F75-AF3D6F0FED49}" type="presOf" srcId="{7322FDC6-BB6A-46BC-B945-DE11A435EC60}" destId="{4524D8E2-219B-43F7-ABB0-EE8F1BC6E7C9}" srcOrd="0" destOrd="0" presId="urn:microsoft.com/office/officeart/2005/8/layout/hierarchy1"/>
    <dgm:cxn modelId="{56D51779-5751-4792-A0ED-A99BE0723CE0}" srcId="{DC864CE8-DDC5-4972-B79A-F9423DC64671}" destId="{4BCDC8CE-0BC6-4428-BC43-4BE83B41B0EE}" srcOrd="0" destOrd="0" parTransId="{9F8421F7-CE96-4CB5-A6BA-EE6B87BBB690}" sibTransId="{AC5FB961-2C9B-44D6-A847-25CD96238C76}"/>
    <dgm:cxn modelId="{B46F66A2-177E-44F8-B04B-89D410B5CC57}" type="presOf" srcId="{5B6DF1E4-1806-479F-A544-7775661D5E49}" destId="{0C6F236E-4A6E-4278-93CD-9BBC4F22D1A2}" srcOrd="0" destOrd="0" presId="urn:microsoft.com/office/officeart/2005/8/layout/hierarchy1"/>
    <dgm:cxn modelId="{AF6D0BF4-4FD4-47A5-AE83-8562575A0D78}" type="presOf" srcId="{6F39725E-A97B-4D9A-8ED7-1F36363276B2}" destId="{AF4CA902-B53F-429E-8531-199519514DEC}" srcOrd="0" destOrd="0" presId="urn:microsoft.com/office/officeart/2005/8/layout/hierarchy1"/>
    <dgm:cxn modelId="{BBC395F7-787C-414B-9163-E73C57CC994F}" type="presOf" srcId="{17602AB9-387C-4819-A210-57E1E3EB01F6}" destId="{F21BEF81-DDA9-432D-B0D1-19581B280A72}" srcOrd="0" destOrd="0" presId="urn:microsoft.com/office/officeart/2005/8/layout/hierarchy1"/>
    <dgm:cxn modelId="{8622532D-9730-413D-8160-3032940903A9}" type="presParOf" srcId="{66EF83CB-BB88-45EE-B7FB-B286CEC09834}" destId="{D67FD501-F81F-4296-92E2-8F2B658D85D8}" srcOrd="0" destOrd="0" presId="urn:microsoft.com/office/officeart/2005/8/layout/hierarchy1"/>
    <dgm:cxn modelId="{56AC3AFD-1D1D-4631-BC31-EB82909CA231}" type="presParOf" srcId="{D67FD501-F81F-4296-92E2-8F2B658D85D8}" destId="{BBC68383-9648-4879-9181-F3AB6020AB58}" srcOrd="0" destOrd="0" presId="urn:microsoft.com/office/officeart/2005/8/layout/hierarchy1"/>
    <dgm:cxn modelId="{CC2B510C-BE6F-42F4-9C5E-075AD7EE5378}" type="presParOf" srcId="{BBC68383-9648-4879-9181-F3AB6020AB58}" destId="{1E5424D1-A11A-4D45-B035-462A1E1DD242}" srcOrd="0" destOrd="0" presId="urn:microsoft.com/office/officeart/2005/8/layout/hierarchy1"/>
    <dgm:cxn modelId="{0FA48720-5ABA-4548-BCD0-E633E05CB9E3}" type="presParOf" srcId="{BBC68383-9648-4879-9181-F3AB6020AB58}" destId="{D9F34FC6-3037-47D1-B8A7-F9D269DA9788}" srcOrd="1" destOrd="0" presId="urn:microsoft.com/office/officeart/2005/8/layout/hierarchy1"/>
    <dgm:cxn modelId="{1C58677E-D3EF-4220-A653-A8E0EB795C8E}" type="presParOf" srcId="{D67FD501-F81F-4296-92E2-8F2B658D85D8}" destId="{9D6ED6B0-18AB-41DA-A2CF-D10BF9ABDB72}" srcOrd="1" destOrd="0" presId="urn:microsoft.com/office/officeart/2005/8/layout/hierarchy1"/>
    <dgm:cxn modelId="{AE6A95C6-B93D-439D-8666-CC9EFD2B3F81}" type="presParOf" srcId="{9D6ED6B0-18AB-41DA-A2CF-D10BF9ABDB72}" destId="{4524D8E2-219B-43F7-ABB0-EE8F1BC6E7C9}" srcOrd="0" destOrd="0" presId="urn:microsoft.com/office/officeart/2005/8/layout/hierarchy1"/>
    <dgm:cxn modelId="{17183D30-97F1-4E28-9ED6-BD780A9ED4BB}" type="presParOf" srcId="{9D6ED6B0-18AB-41DA-A2CF-D10BF9ABDB72}" destId="{59005A08-92F6-4513-B47D-A08F8DDA3E17}" srcOrd="1" destOrd="0" presId="urn:microsoft.com/office/officeart/2005/8/layout/hierarchy1"/>
    <dgm:cxn modelId="{EB6FE3C6-F897-4578-A9E0-1CF55BDDF86C}" type="presParOf" srcId="{59005A08-92F6-4513-B47D-A08F8DDA3E17}" destId="{D8390DF2-F4D5-4A5E-B1FC-B9B7AB8464AF}" srcOrd="0" destOrd="0" presId="urn:microsoft.com/office/officeart/2005/8/layout/hierarchy1"/>
    <dgm:cxn modelId="{BC5D8D7D-8A57-4D19-BC9C-53D73B4C9DAC}" type="presParOf" srcId="{D8390DF2-F4D5-4A5E-B1FC-B9B7AB8464AF}" destId="{FAA90C8A-901C-42C6-A833-F697333EBD76}" srcOrd="0" destOrd="0" presId="urn:microsoft.com/office/officeart/2005/8/layout/hierarchy1"/>
    <dgm:cxn modelId="{39CD308D-5BA8-4307-A3A7-9D1C81872329}" type="presParOf" srcId="{D8390DF2-F4D5-4A5E-B1FC-B9B7AB8464AF}" destId="{19FDDA72-12B4-467C-8A6D-B4D1252A935C}" srcOrd="1" destOrd="0" presId="urn:microsoft.com/office/officeart/2005/8/layout/hierarchy1"/>
    <dgm:cxn modelId="{0A2B7E9F-FD14-406E-B430-7F23CF733950}" type="presParOf" srcId="{59005A08-92F6-4513-B47D-A08F8DDA3E17}" destId="{F8E18BD5-CDE3-450D-B0E4-A38B8B2FB77A}" srcOrd="1" destOrd="0" presId="urn:microsoft.com/office/officeart/2005/8/layout/hierarchy1"/>
    <dgm:cxn modelId="{8FABB61E-F668-4407-BDD1-E14012ED5D47}" type="presParOf" srcId="{9D6ED6B0-18AB-41DA-A2CF-D10BF9ABDB72}" destId="{F21BEF81-DDA9-432D-B0D1-19581B280A72}" srcOrd="2" destOrd="0" presId="urn:microsoft.com/office/officeart/2005/8/layout/hierarchy1"/>
    <dgm:cxn modelId="{1F9FEF5F-2D0A-47D0-9CD9-0ED13EFB2B08}" type="presParOf" srcId="{9D6ED6B0-18AB-41DA-A2CF-D10BF9ABDB72}" destId="{55364949-44C1-465A-942C-332BC0150492}" srcOrd="3" destOrd="0" presId="urn:microsoft.com/office/officeart/2005/8/layout/hierarchy1"/>
    <dgm:cxn modelId="{6089A7B0-2A46-446A-80C7-9216C413DD85}" type="presParOf" srcId="{55364949-44C1-465A-942C-332BC0150492}" destId="{FCEF3902-090A-4653-AC0A-566F26C61459}" srcOrd="0" destOrd="0" presId="urn:microsoft.com/office/officeart/2005/8/layout/hierarchy1"/>
    <dgm:cxn modelId="{D400E454-D168-461C-A61E-7F2F1FD45D55}" type="presParOf" srcId="{FCEF3902-090A-4653-AC0A-566F26C61459}" destId="{1BAE3081-171A-4E8C-870D-242E3D7B5E26}" srcOrd="0" destOrd="0" presId="urn:microsoft.com/office/officeart/2005/8/layout/hierarchy1"/>
    <dgm:cxn modelId="{40A5D392-859B-4520-AF7E-64B5A4F70DED}" type="presParOf" srcId="{FCEF3902-090A-4653-AC0A-566F26C61459}" destId="{E9FEE07C-239E-4826-8B1C-7FF0C4420803}" srcOrd="1" destOrd="0" presId="urn:microsoft.com/office/officeart/2005/8/layout/hierarchy1"/>
    <dgm:cxn modelId="{285984C2-AC1E-42BD-AD1A-6B535549FC84}" type="presParOf" srcId="{55364949-44C1-465A-942C-332BC0150492}" destId="{A3B86AAE-0CD5-4111-8658-0A9804CB319D}" srcOrd="1" destOrd="0" presId="urn:microsoft.com/office/officeart/2005/8/layout/hierarchy1"/>
    <dgm:cxn modelId="{C079CD05-1FC9-4463-9B9D-24360D2CF25B}" type="presParOf" srcId="{9D6ED6B0-18AB-41DA-A2CF-D10BF9ABDB72}" destId="{AF4CA902-B53F-429E-8531-199519514DEC}" srcOrd="4" destOrd="0" presId="urn:microsoft.com/office/officeart/2005/8/layout/hierarchy1"/>
    <dgm:cxn modelId="{0937CD50-8387-40F7-BB1C-6F2A15CB41DC}" type="presParOf" srcId="{9D6ED6B0-18AB-41DA-A2CF-D10BF9ABDB72}" destId="{F0525619-D354-44AD-A184-8819D39DE800}" srcOrd="5" destOrd="0" presId="urn:microsoft.com/office/officeart/2005/8/layout/hierarchy1"/>
    <dgm:cxn modelId="{6669C31C-47C7-4678-8129-5152BE27FE65}" type="presParOf" srcId="{F0525619-D354-44AD-A184-8819D39DE800}" destId="{AF54F792-FF9D-46BA-86E0-BA2A55C8F68C}" srcOrd="0" destOrd="0" presId="urn:microsoft.com/office/officeart/2005/8/layout/hierarchy1"/>
    <dgm:cxn modelId="{DA06D8B3-1AC9-4CCF-AFE2-7BEA57C85545}" type="presParOf" srcId="{AF54F792-FF9D-46BA-86E0-BA2A55C8F68C}" destId="{79733966-784C-469A-B40F-12348F4C5EDC}" srcOrd="0" destOrd="0" presId="urn:microsoft.com/office/officeart/2005/8/layout/hierarchy1"/>
    <dgm:cxn modelId="{FB5C5F07-A7C2-4FDE-B97A-A3AF8BE0F053}" type="presParOf" srcId="{AF54F792-FF9D-46BA-86E0-BA2A55C8F68C}" destId="{0C6F236E-4A6E-4278-93CD-9BBC4F22D1A2}" srcOrd="1" destOrd="0" presId="urn:microsoft.com/office/officeart/2005/8/layout/hierarchy1"/>
    <dgm:cxn modelId="{930B9FAF-BAA9-4B33-9BB8-F0EB7947BADD}" type="presParOf" srcId="{F0525619-D354-44AD-A184-8819D39DE800}" destId="{B3FFC03C-B72E-49CF-A769-08096930DB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64CE8-DDC5-4972-B79A-F9423DC6467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CDC8CE-0BC6-4428-BC43-4BE83B41B0EE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9F8421F7-CE96-4CB5-A6BA-EE6B87BBB690}" type="parTrans" cxnId="{56D51779-5751-4792-A0ED-A99BE0723CE0}">
      <dgm:prSet/>
      <dgm:spPr/>
      <dgm:t>
        <a:bodyPr/>
        <a:lstStyle/>
        <a:p>
          <a:endParaRPr lang="en-US"/>
        </a:p>
      </dgm:t>
    </dgm:pt>
    <dgm:pt modelId="{AC5FB961-2C9B-44D6-A847-25CD96238C76}" type="sibTrans" cxnId="{56D51779-5751-4792-A0ED-A99BE0723CE0}">
      <dgm:prSet/>
      <dgm:spPr/>
      <dgm:t>
        <a:bodyPr/>
        <a:lstStyle/>
        <a:p>
          <a:endParaRPr lang="en-US"/>
        </a:p>
      </dgm:t>
    </dgm:pt>
    <dgm:pt modelId="{25978B4A-DEA2-4B7F-8783-D11877E08242}">
      <dgm:prSet/>
      <dgm:spPr/>
      <dgm:t>
        <a:bodyPr/>
        <a:lstStyle/>
        <a:p>
          <a:r>
            <a:rPr lang="en-IE"/>
            <a:t>Model Overview</a:t>
          </a:r>
          <a:endParaRPr lang="en-US"/>
        </a:p>
      </dgm:t>
    </dgm:pt>
    <dgm:pt modelId="{7322FDC6-BB6A-46BC-B945-DE11A435EC60}" type="parTrans" cxnId="{259E080C-BD6D-4C60-B261-AA3A823C1732}">
      <dgm:prSet/>
      <dgm:spPr/>
      <dgm:t>
        <a:bodyPr/>
        <a:lstStyle/>
        <a:p>
          <a:endParaRPr lang="en-US"/>
        </a:p>
      </dgm:t>
    </dgm:pt>
    <dgm:pt modelId="{BE42DE34-D57C-4859-B1F9-B31116A35B0D}" type="sibTrans" cxnId="{259E080C-BD6D-4C60-B261-AA3A823C1732}">
      <dgm:prSet/>
      <dgm:spPr/>
      <dgm:t>
        <a:bodyPr/>
        <a:lstStyle/>
        <a:p>
          <a:endParaRPr lang="en-US"/>
        </a:p>
      </dgm:t>
    </dgm:pt>
    <dgm:pt modelId="{10441644-5DE6-416D-8539-20262FD99C29}">
      <dgm:prSet/>
      <dgm:spPr/>
      <dgm:t>
        <a:bodyPr/>
        <a:lstStyle/>
        <a:p>
          <a:r>
            <a:rPr lang="en-IE"/>
            <a:t>Datasets Used</a:t>
          </a:r>
          <a:endParaRPr lang="en-US"/>
        </a:p>
      </dgm:t>
    </dgm:pt>
    <dgm:pt modelId="{17602AB9-387C-4819-A210-57E1E3EB01F6}" type="parTrans" cxnId="{9CA17B44-DD49-4D43-915D-53DD811203DE}">
      <dgm:prSet/>
      <dgm:spPr/>
      <dgm:t>
        <a:bodyPr/>
        <a:lstStyle/>
        <a:p>
          <a:endParaRPr lang="en-US"/>
        </a:p>
      </dgm:t>
    </dgm:pt>
    <dgm:pt modelId="{08C21761-8192-4C9A-91CC-B3CB556E8F5A}" type="sibTrans" cxnId="{9CA17B44-DD49-4D43-915D-53DD811203DE}">
      <dgm:prSet/>
      <dgm:spPr/>
      <dgm:t>
        <a:bodyPr/>
        <a:lstStyle/>
        <a:p>
          <a:endParaRPr lang="en-US"/>
        </a:p>
      </dgm:t>
    </dgm:pt>
    <dgm:pt modelId="{5B6DF1E4-1806-479F-A544-7775661D5E49}">
      <dgm:prSet/>
      <dgm:spPr/>
      <dgm:t>
        <a:bodyPr/>
        <a:lstStyle/>
        <a:p>
          <a:r>
            <a:rPr lang="en-IE" dirty="0"/>
            <a:t>Dataset Characteristics</a:t>
          </a:r>
          <a:endParaRPr lang="en-US" dirty="0"/>
        </a:p>
      </dgm:t>
    </dgm:pt>
    <dgm:pt modelId="{6F39725E-A97B-4D9A-8ED7-1F36363276B2}" type="parTrans" cxnId="{B7232017-A1C4-4175-84A3-0C5EACAB942E}">
      <dgm:prSet/>
      <dgm:spPr/>
      <dgm:t>
        <a:bodyPr/>
        <a:lstStyle/>
        <a:p>
          <a:endParaRPr lang="en-US"/>
        </a:p>
      </dgm:t>
    </dgm:pt>
    <dgm:pt modelId="{C580279E-6DD1-4F6D-8FCE-58F097C85DFB}" type="sibTrans" cxnId="{B7232017-A1C4-4175-84A3-0C5EACAB942E}">
      <dgm:prSet/>
      <dgm:spPr/>
      <dgm:t>
        <a:bodyPr/>
        <a:lstStyle/>
        <a:p>
          <a:endParaRPr lang="en-US"/>
        </a:p>
      </dgm:t>
    </dgm:pt>
    <dgm:pt modelId="{66EF83CB-BB88-45EE-B7FB-B286CEC09834}" type="pres">
      <dgm:prSet presAssocID="{DC864CE8-DDC5-4972-B79A-F9423DC646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7FD501-F81F-4296-92E2-8F2B658D85D8}" type="pres">
      <dgm:prSet presAssocID="{4BCDC8CE-0BC6-4428-BC43-4BE83B41B0EE}" presName="hierRoot1" presStyleCnt="0"/>
      <dgm:spPr/>
    </dgm:pt>
    <dgm:pt modelId="{BBC68383-9648-4879-9181-F3AB6020AB58}" type="pres">
      <dgm:prSet presAssocID="{4BCDC8CE-0BC6-4428-BC43-4BE83B41B0EE}" presName="composite" presStyleCnt="0"/>
      <dgm:spPr/>
    </dgm:pt>
    <dgm:pt modelId="{1E5424D1-A11A-4D45-B035-462A1E1DD242}" type="pres">
      <dgm:prSet presAssocID="{4BCDC8CE-0BC6-4428-BC43-4BE83B41B0EE}" presName="background" presStyleLbl="node0" presStyleIdx="0" presStyleCnt="1"/>
      <dgm:spPr/>
    </dgm:pt>
    <dgm:pt modelId="{D9F34FC6-3037-47D1-B8A7-F9D269DA9788}" type="pres">
      <dgm:prSet presAssocID="{4BCDC8CE-0BC6-4428-BC43-4BE83B41B0EE}" presName="text" presStyleLbl="fgAcc0" presStyleIdx="0" presStyleCnt="1">
        <dgm:presLayoutVars>
          <dgm:chPref val="3"/>
        </dgm:presLayoutVars>
      </dgm:prSet>
      <dgm:spPr/>
    </dgm:pt>
    <dgm:pt modelId="{9D6ED6B0-18AB-41DA-A2CF-D10BF9ABDB72}" type="pres">
      <dgm:prSet presAssocID="{4BCDC8CE-0BC6-4428-BC43-4BE83B41B0EE}" presName="hierChild2" presStyleCnt="0"/>
      <dgm:spPr/>
    </dgm:pt>
    <dgm:pt modelId="{4524D8E2-219B-43F7-ABB0-EE8F1BC6E7C9}" type="pres">
      <dgm:prSet presAssocID="{7322FDC6-BB6A-46BC-B945-DE11A435EC60}" presName="Name10" presStyleLbl="parChTrans1D2" presStyleIdx="0" presStyleCnt="3"/>
      <dgm:spPr/>
    </dgm:pt>
    <dgm:pt modelId="{59005A08-92F6-4513-B47D-A08F8DDA3E17}" type="pres">
      <dgm:prSet presAssocID="{25978B4A-DEA2-4B7F-8783-D11877E08242}" presName="hierRoot2" presStyleCnt="0"/>
      <dgm:spPr/>
    </dgm:pt>
    <dgm:pt modelId="{D8390DF2-F4D5-4A5E-B1FC-B9B7AB8464AF}" type="pres">
      <dgm:prSet presAssocID="{25978B4A-DEA2-4B7F-8783-D11877E08242}" presName="composite2" presStyleCnt="0"/>
      <dgm:spPr/>
    </dgm:pt>
    <dgm:pt modelId="{FAA90C8A-901C-42C6-A833-F697333EBD76}" type="pres">
      <dgm:prSet presAssocID="{25978B4A-DEA2-4B7F-8783-D11877E08242}" presName="background2" presStyleLbl="node2" presStyleIdx="0" presStyleCnt="3"/>
      <dgm:spPr/>
    </dgm:pt>
    <dgm:pt modelId="{19FDDA72-12B4-467C-8A6D-B4D1252A935C}" type="pres">
      <dgm:prSet presAssocID="{25978B4A-DEA2-4B7F-8783-D11877E08242}" presName="text2" presStyleLbl="fgAcc2" presStyleIdx="0" presStyleCnt="3">
        <dgm:presLayoutVars>
          <dgm:chPref val="3"/>
        </dgm:presLayoutVars>
      </dgm:prSet>
      <dgm:spPr/>
    </dgm:pt>
    <dgm:pt modelId="{F8E18BD5-CDE3-450D-B0E4-A38B8B2FB77A}" type="pres">
      <dgm:prSet presAssocID="{25978B4A-DEA2-4B7F-8783-D11877E08242}" presName="hierChild3" presStyleCnt="0"/>
      <dgm:spPr/>
    </dgm:pt>
    <dgm:pt modelId="{F21BEF81-DDA9-432D-B0D1-19581B280A72}" type="pres">
      <dgm:prSet presAssocID="{17602AB9-387C-4819-A210-57E1E3EB01F6}" presName="Name10" presStyleLbl="parChTrans1D2" presStyleIdx="1" presStyleCnt="3"/>
      <dgm:spPr/>
    </dgm:pt>
    <dgm:pt modelId="{55364949-44C1-465A-942C-332BC0150492}" type="pres">
      <dgm:prSet presAssocID="{10441644-5DE6-416D-8539-20262FD99C29}" presName="hierRoot2" presStyleCnt="0"/>
      <dgm:spPr/>
    </dgm:pt>
    <dgm:pt modelId="{FCEF3902-090A-4653-AC0A-566F26C61459}" type="pres">
      <dgm:prSet presAssocID="{10441644-5DE6-416D-8539-20262FD99C29}" presName="composite2" presStyleCnt="0"/>
      <dgm:spPr/>
    </dgm:pt>
    <dgm:pt modelId="{1BAE3081-171A-4E8C-870D-242E3D7B5E26}" type="pres">
      <dgm:prSet presAssocID="{10441644-5DE6-416D-8539-20262FD99C29}" presName="background2" presStyleLbl="node2" presStyleIdx="1" presStyleCnt="3"/>
      <dgm:spPr/>
    </dgm:pt>
    <dgm:pt modelId="{E9FEE07C-239E-4826-8B1C-7FF0C4420803}" type="pres">
      <dgm:prSet presAssocID="{10441644-5DE6-416D-8539-20262FD99C29}" presName="text2" presStyleLbl="fgAcc2" presStyleIdx="1" presStyleCnt="3">
        <dgm:presLayoutVars>
          <dgm:chPref val="3"/>
        </dgm:presLayoutVars>
      </dgm:prSet>
      <dgm:spPr/>
    </dgm:pt>
    <dgm:pt modelId="{A3B86AAE-0CD5-4111-8658-0A9804CB319D}" type="pres">
      <dgm:prSet presAssocID="{10441644-5DE6-416D-8539-20262FD99C29}" presName="hierChild3" presStyleCnt="0"/>
      <dgm:spPr/>
    </dgm:pt>
    <dgm:pt modelId="{AF4CA902-B53F-429E-8531-199519514DEC}" type="pres">
      <dgm:prSet presAssocID="{6F39725E-A97B-4D9A-8ED7-1F36363276B2}" presName="Name10" presStyleLbl="parChTrans1D2" presStyleIdx="2" presStyleCnt="3"/>
      <dgm:spPr/>
    </dgm:pt>
    <dgm:pt modelId="{F0525619-D354-44AD-A184-8819D39DE800}" type="pres">
      <dgm:prSet presAssocID="{5B6DF1E4-1806-479F-A544-7775661D5E49}" presName="hierRoot2" presStyleCnt="0"/>
      <dgm:spPr/>
    </dgm:pt>
    <dgm:pt modelId="{AF54F792-FF9D-46BA-86E0-BA2A55C8F68C}" type="pres">
      <dgm:prSet presAssocID="{5B6DF1E4-1806-479F-A544-7775661D5E49}" presName="composite2" presStyleCnt="0"/>
      <dgm:spPr/>
    </dgm:pt>
    <dgm:pt modelId="{79733966-784C-469A-B40F-12348F4C5EDC}" type="pres">
      <dgm:prSet presAssocID="{5B6DF1E4-1806-479F-A544-7775661D5E49}" presName="background2" presStyleLbl="node2" presStyleIdx="2" presStyleCnt="3"/>
      <dgm:spPr/>
    </dgm:pt>
    <dgm:pt modelId="{0C6F236E-4A6E-4278-93CD-9BBC4F22D1A2}" type="pres">
      <dgm:prSet presAssocID="{5B6DF1E4-1806-479F-A544-7775661D5E49}" presName="text2" presStyleLbl="fgAcc2" presStyleIdx="2" presStyleCnt="3">
        <dgm:presLayoutVars>
          <dgm:chPref val="3"/>
        </dgm:presLayoutVars>
      </dgm:prSet>
      <dgm:spPr/>
    </dgm:pt>
    <dgm:pt modelId="{B3FFC03C-B72E-49CF-A769-08096930DBAA}" type="pres">
      <dgm:prSet presAssocID="{5B6DF1E4-1806-479F-A544-7775661D5E49}" presName="hierChild3" presStyleCnt="0"/>
      <dgm:spPr/>
    </dgm:pt>
  </dgm:ptLst>
  <dgm:cxnLst>
    <dgm:cxn modelId="{259E080C-BD6D-4C60-B261-AA3A823C1732}" srcId="{4BCDC8CE-0BC6-4428-BC43-4BE83B41B0EE}" destId="{25978B4A-DEA2-4B7F-8783-D11877E08242}" srcOrd="0" destOrd="0" parTransId="{7322FDC6-BB6A-46BC-B945-DE11A435EC60}" sibTransId="{BE42DE34-D57C-4859-B1F9-B31116A35B0D}"/>
    <dgm:cxn modelId="{977EC713-F66D-4530-ADED-0E8BA9C2D14D}" type="presOf" srcId="{25978B4A-DEA2-4B7F-8783-D11877E08242}" destId="{19FDDA72-12B4-467C-8A6D-B4D1252A935C}" srcOrd="0" destOrd="0" presId="urn:microsoft.com/office/officeart/2005/8/layout/hierarchy1"/>
    <dgm:cxn modelId="{B7232017-A1C4-4175-84A3-0C5EACAB942E}" srcId="{4BCDC8CE-0BC6-4428-BC43-4BE83B41B0EE}" destId="{5B6DF1E4-1806-479F-A544-7775661D5E49}" srcOrd="2" destOrd="0" parTransId="{6F39725E-A97B-4D9A-8ED7-1F36363276B2}" sibTransId="{C580279E-6DD1-4F6D-8FCE-58F097C85DFB}"/>
    <dgm:cxn modelId="{9CF4F121-9C85-4DCE-B706-8E6FCEB63101}" type="presOf" srcId="{10441644-5DE6-416D-8539-20262FD99C29}" destId="{E9FEE07C-239E-4826-8B1C-7FF0C4420803}" srcOrd="0" destOrd="0" presId="urn:microsoft.com/office/officeart/2005/8/layout/hierarchy1"/>
    <dgm:cxn modelId="{F648F028-0D44-4F65-A687-703FAED665E4}" type="presOf" srcId="{4BCDC8CE-0BC6-4428-BC43-4BE83B41B0EE}" destId="{D9F34FC6-3037-47D1-B8A7-F9D269DA9788}" srcOrd="0" destOrd="0" presId="urn:microsoft.com/office/officeart/2005/8/layout/hierarchy1"/>
    <dgm:cxn modelId="{BC425F2C-2EC9-4000-A816-21B89B10A8C0}" type="presOf" srcId="{DC864CE8-DDC5-4972-B79A-F9423DC64671}" destId="{66EF83CB-BB88-45EE-B7FB-B286CEC09834}" srcOrd="0" destOrd="0" presId="urn:microsoft.com/office/officeart/2005/8/layout/hierarchy1"/>
    <dgm:cxn modelId="{9CA17B44-DD49-4D43-915D-53DD811203DE}" srcId="{4BCDC8CE-0BC6-4428-BC43-4BE83B41B0EE}" destId="{10441644-5DE6-416D-8539-20262FD99C29}" srcOrd="1" destOrd="0" parTransId="{17602AB9-387C-4819-A210-57E1E3EB01F6}" sibTransId="{08C21761-8192-4C9A-91CC-B3CB556E8F5A}"/>
    <dgm:cxn modelId="{08E6C651-0335-471B-9F75-AF3D6F0FED49}" type="presOf" srcId="{7322FDC6-BB6A-46BC-B945-DE11A435EC60}" destId="{4524D8E2-219B-43F7-ABB0-EE8F1BC6E7C9}" srcOrd="0" destOrd="0" presId="urn:microsoft.com/office/officeart/2005/8/layout/hierarchy1"/>
    <dgm:cxn modelId="{56D51779-5751-4792-A0ED-A99BE0723CE0}" srcId="{DC864CE8-DDC5-4972-B79A-F9423DC64671}" destId="{4BCDC8CE-0BC6-4428-BC43-4BE83B41B0EE}" srcOrd="0" destOrd="0" parTransId="{9F8421F7-CE96-4CB5-A6BA-EE6B87BBB690}" sibTransId="{AC5FB961-2C9B-44D6-A847-25CD96238C76}"/>
    <dgm:cxn modelId="{B46F66A2-177E-44F8-B04B-89D410B5CC57}" type="presOf" srcId="{5B6DF1E4-1806-479F-A544-7775661D5E49}" destId="{0C6F236E-4A6E-4278-93CD-9BBC4F22D1A2}" srcOrd="0" destOrd="0" presId="urn:microsoft.com/office/officeart/2005/8/layout/hierarchy1"/>
    <dgm:cxn modelId="{AF6D0BF4-4FD4-47A5-AE83-8562575A0D78}" type="presOf" srcId="{6F39725E-A97B-4D9A-8ED7-1F36363276B2}" destId="{AF4CA902-B53F-429E-8531-199519514DEC}" srcOrd="0" destOrd="0" presId="urn:microsoft.com/office/officeart/2005/8/layout/hierarchy1"/>
    <dgm:cxn modelId="{BBC395F7-787C-414B-9163-E73C57CC994F}" type="presOf" srcId="{17602AB9-387C-4819-A210-57E1E3EB01F6}" destId="{F21BEF81-DDA9-432D-B0D1-19581B280A72}" srcOrd="0" destOrd="0" presId="urn:microsoft.com/office/officeart/2005/8/layout/hierarchy1"/>
    <dgm:cxn modelId="{8622532D-9730-413D-8160-3032940903A9}" type="presParOf" srcId="{66EF83CB-BB88-45EE-B7FB-B286CEC09834}" destId="{D67FD501-F81F-4296-92E2-8F2B658D85D8}" srcOrd="0" destOrd="0" presId="urn:microsoft.com/office/officeart/2005/8/layout/hierarchy1"/>
    <dgm:cxn modelId="{56AC3AFD-1D1D-4631-BC31-EB82909CA231}" type="presParOf" srcId="{D67FD501-F81F-4296-92E2-8F2B658D85D8}" destId="{BBC68383-9648-4879-9181-F3AB6020AB58}" srcOrd="0" destOrd="0" presId="urn:microsoft.com/office/officeart/2005/8/layout/hierarchy1"/>
    <dgm:cxn modelId="{CC2B510C-BE6F-42F4-9C5E-075AD7EE5378}" type="presParOf" srcId="{BBC68383-9648-4879-9181-F3AB6020AB58}" destId="{1E5424D1-A11A-4D45-B035-462A1E1DD242}" srcOrd="0" destOrd="0" presId="urn:microsoft.com/office/officeart/2005/8/layout/hierarchy1"/>
    <dgm:cxn modelId="{0FA48720-5ABA-4548-BCD0-E633E05CB9E3}" type="presParOf" srcId="{BBC68383-9648-4879-9181-F3AB6020AB58}" destId="{D9F34FC6-3037-47D1-B8A7-F9D269DA9788}" srcOrd="1" destOrd="0" presId="urn:microsoft.com/office/officeart/2005/8/layout/hierarchy1"/>
    <dgm:cxn modelId="{1C58677E-D3EF-4220-A653-A8E0EB795C8E}" type="presParOf" srcId="{D67FD501-F81F-4296-92E2-8F2B658D85D8}" destId="{9D6ED6B0-18AB-41DA-A2CF-D10BF9ABDB72}" srcOrd="1" destOrd="0" presId="urn:microsoft.com/office/officeart/2005/8/layout/hierarchy1"/>
    <dgm:cxn modelId="{AE6A95C6-B93D-439D-8666-CC9EFD2B3F81}" type="presParOf" srcId="{9D6ED6B0-18AB-41DA-A2CF-D10BF9ABDB72}" destId="{4524D8E2-219B-43F7-ABB0-EE8F1BC6E7C9}" srcOrd="0" destOrd="0" presId="urn:microsoft.com/office/officeart/2005/8/layout/hierarchy1"/>
    <dgm:cxn modelId="{17183D30-97F1-4E28-9ED6-BD780A9ED4BB}" type="presParOf" srcId="{9D6ED6B0-18AB-41DA-A2CF-D10BF9ABDB72}" destId="{59005A08-92F6-4513-B47D-A08F8DDA3E17}" srcOrd="1" destOrd="0" presId="urn:microsoft.com/office/officeart/2005/8/layout/hierarchy1"/>
    <dgm:cxn modelId="{EB6FE3C6-F897-4578-A9E0-1CF55BDDF86C}" type="presParOf" srcId="{59005A08-92F6-4513-B47D-A08F8DDA3E17}" destId="{D8390DF2-F4D5-4A5E-B1FC-B9B7AB8464AF}" srcOrd="0" destOrd="0" presId="urn:microsoft.com/office/officeart/2005/8/layout/hierarchy1"/>
    <dgm:cxn modelId="{BC5D8D7D-8A57-4D19-BC9C-53D73B4C9DAC}" type="presParOf" srcId="{D8390DF2-F4D5-4A5E-B1FC-B9B7AB8464AF}" destId="{FAA90C8A-901C-42C6-A833-F697333EBD76}" srcOrd="0" destOrd="0" presId="urn:microsoft.com/office/officeart/2005/8/layout/hierarchy1"/>
    <dgm:cxn modelId="{39CD308D-5BA8-4307-A3A7-9D1C81872329}" type="presParOf" srcId="{D8390DF2-F4D5-4A5E-B1FC-B9B7AB8464AF}" destId="{19FDDA72-12B4-467C-8A6D-B4D1252A935C}" srcOrd="1" destOrd="0" presId="urn:microsoft.com/office/officeart/2005/8/layout/hierarchy1"/>
    <dgm:cxn modelId="{0A2B7E9F-FD14-406E-B430-7F23CF733950}" type="presParOf" srcId="{59005A08-92F6-4513-B47D-A08F8DDA3E17}" destId="{F8E18BD5-CDE3-450D-B0E4-A38B8B2FB77A}" srcOrd="1" destOrd="0" presId="urn:microsoft.com/office/officeart/2005/8/layout/hierarchy1"/>
    <dgm:cxn modelId="{8FABB61E-F668-4407-BDD1-E14012ED5D47}" type="presParOf" srcId="{9D6ED6B0-18AB-41DA-A2CF-D10BF9ABDB72}" destId="{F21BEF81-DDA9-432D-B0D1-19581B280A72}" srcOrd="2" destOrd="0" presId="urn:microsoft.com/office/officeart/2005/8/layout/hierarchy1"/>
    <dgm:cxn modelId="{1F9FEF5F-2D0A-47D0-9CD9-0ED13EFB2B08}" type="presParOf" srcId="{9D6ED6B0-18AB-41DA-A2CF-D10BF9ABDB72}" destId="{55364949-44C1-465A-942C-332BC0150492}" srcOrd="3" destOrd="0" presId="urn:microsoft.com/office/officeart/2005/8/layout/hierarchy1"/>
    <dgm:cxn modelId="{6089A7B0-2A46-446A-80C7-9216C413DD85}" type="presParOf" srcId="{55364949-44C1-465A-942C-332BC0150492}" destId="{FCEF3902-090A-4653-AC0A-566F26C61459}" srcOrd="0" destOrd="0" presId="urn:microsoft.com/office/officeart/2005/8/layout/hierarchy1"/>
    <dgm:cxn modelId="{D400E454-D168-461C-A61E-7F2F1FD45D55}" type="presParOf" srcId="{FCEF3902-090A-4653-AC0A-566F26C61459}" destId="{1BAE3081-171A-4E8C-870D-242E3D7B5E26}" srcOrd="0" destOrd="0" presId="urn:microsoft.com/office/officeart/2005/8/layout/hierarchy1"/>
    <dgm:cxn modelId="{40A5D392-859B-4520-AF7E-64B5A4F70DED}" type="presParOf" srcId="{FCEF3902-090A-4653-AC0A-566F26C61459}" destId="{E9FEE07C-239E-4826-8B1C-7FF0C4420803}" srcOrd="1" destOrd="0" presId="urn:microsoft.com/office/officeart/2005/8/layout/hierarchy1"/>
    <dgm:cxn modelId="{285984C2-AC1E-42BD-AD1A-6B535549FC84}" type="presParOf" srcId="{55364949-44C1-465A-942C-332BC0150492}" destId="{A3B86AAE-0CD5-4111-8658-0A9804CB319D}" srcOrd="1" destOrd="0" presId="urn:microsoft.com/office/officeart/2005/8/layout/hierarchy1"/>
    <dgm:cxn modelId="{C079CD05-1FC9-4463-9B9D-24360D2CF25B}" type="presParOf" srcId="{9D6ED6B0-18AB-41DA-A2CF-D10BF9ABDB72}" destId="{AF4CA902-B53F-429E-8531-199519514DEC}" srcOrd="4" destOrd="0" presId="urn:microsoft.com/office/officeart/2005/8/layout/hierarchy1"/>
    <dgm:cxn modelId="{0937CD50-8387-40F7-BB1C-6F2A15CB41DC}" type="presParOf" srcId="{9D6ED6B0-18AB-41DA-A2CF-D10BF9ABDB72}" destId="{F0525619-D354-44AD-A184-8819D39DE800}" srcOrd="5" destOrd="0" presId="urn:microsoft.com/office/officeart/2005/8/layout/hierarchy1"/>
    <dgm:cxn modelId="{6669C31C-47C7-4678-8129-5152BE27FE65}" type="presParOf" srcId="{F0525619-D354-44AD-A184-8819D39DE800}" destId="{AF54F792-FF9D-46BA-86E0-BA2A55C8F68C}" srcOrd="0" destOrd="0" presId="urn:microsoft.com/office/officeart/2005/8/layout/hierarchy1"/>
    <dgm:cxn modelId="{DA06D8B3-1AC9-4CCF-AFE2-7BEA57C85545}" type="presParOf" srcId="{AF54F792-FF9D-46BA-86E0-BA2A55C8F68C}" destId="{79733966-784C-469A-B40F-12348F4C5EDC}" srcOrd="0" destOrd="0" presId="urn:microsoft.com/office/officeart/2005/8/layout/hierarchy1"/>
    <dgm:cxn modelId="{FB5C5F07-A7C2-4FDE-B97A-A3AF8BE0F053}" type="presParOf" srcId="{AF54F792-FF9D-46BA-86E0-BA2A55C8F68C}" destId="{0C6F236E-4A6E-4278-93CD-9BBC4F22D1A2}" srcOrd="1" destOrd="0" presId="urn:microsoft.com/office/officeart/2005/8/layout/hierarchy1"/>
    <dgm:cxn modelId="{930B9FAF-BAA9-4B33-9BB8-F0EB7947BADD}" type="presParOf" srcId="{F0525619-D354-44AD-A184-8819D39DE800}" destId="{B3FFC03C-B72E-49CF-A769-08096930DB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864CE8-DDC5-4972-B79A-F9423DC6467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BCDC8CE-0BC6-4428-BC43-4BE83B41B0EE}">
      <dgm:prSet/>
      <dgm:spPr/>
      <dgm:t>
        <a:bodyPr/>
        <a:lstStyle/>
        <a:p>
          <a:r>
            <a:rPr lang="en-IE" dirty="0"/>
            <a:t>Random Forest</a:t>
          </a:r>
          <a:endParaRPr lang="en-US" dirty="0"/>
        </a:p>
      </dgm:t>
    </dgm:pt>
    <dgm:pt modelId="{9F8421F7-CE96-4CB5-A6BA-EE6B87BBB690}" type="parTrans" cxnId="{56D51779-5751-4792-A0ED-A99BE0723CE0}">
      <dgm:prSet/>
      <dgm:spPr/>
      <dgm:t>
        <a:bodyPr/>
        <a:lstStyle/>
        <a:p>
          <a:endParaRPr lang="en-US"/>
        </a:p>
      </dgm:t>
    </dgm:pt>
    <dgm:pt modelId="{AC5FB961-2C9B-44D6-A847-25CD96238C76}" type="sibTrans" cxnId="{56D51779-5751-4792-A0ED-A99BE0723CE0}">
      <dgm:prSet/>
      <dgm:spPr/>
      <dgm:t>
        <a:bodyPr/>
        <a:lstStyle/>
        <a:p>
          <a:endParaRPr lang="en-US"/>
        </a:p>
      </dgm:t>
    </dgm:pt>
    <dgm:pt modelId="{25978B4A-DEA2-4B7F-8783-D11877E08242}">
      <dgm:prSet/>
      <dgm:spPr/>
      <dgm:t>
        <a:bodyPr/>
        <a:lstStyle/>
        <a:p>
          <a:r>
            <a:rPr lang="en-IE"/>
            <a:t>Model Overview</a:t>
          </a:r>
          <a:endParaRPr lang="en-US"/>
        </a:p>
      </dgm:t>
    </dgm:pt>
    <dgm:pt modelId="{7322FDC6-BB6A-46BC-B945-DE11A435EC60}" type="parTrans" cxnId="{259E080C-BD6D-4C60-B261-AA3A823C1732}">
      <dgm:prSet/>
      <dgm:spPr/>
      <dgm:t>
        <a:bodyPr/>
        <a:lstStyle/>
        <a:p>
          <a:endParaRPr lang="en-US"/>
        </a:p>
      </dgm:t>
    </dgm:pt>
    <dgm:pt modelId="{BE42DE34-D57C-4859-B1F9-B31116A35B0D}" type="sibTrans" cxnId="{259E080C-BD6D-4C60-B261-AA3A823C1732}">
      <dgm:prSet/>
      <dgm:spPr/>
      <dgm:t>
        <a:bodyPr/>
        <a:lstStyle/>
        <a:p>
          <a:endParaRPr lang="en-US"/>
        </a:p>
      </dgm:t>
    </dgm:pt>
    <dgm:pt modelId="{10441644-5DE6-416D-8539-20262FD99C29}">
      <dgm:prSet/>
      <dgm:spPr/>
      <dgm:t>
        <a:bodyPr/>
        <a:lstStyle/>
        <a:p>
          <a:r>
            <a:rPr lang="en-IE"/>
            <a:t>Datasets Used</a:t>
          </a:r>
          <a:endParaRPr lang="en-US"/>
        </a:p>
      </dgm:t>
    </dgm:pt>
    <dgm:pt modelId="{17602AB9-387C-4819-A210-57E1E3EB01F6}" type="parTrans" cxnId="{9CA17B44-DD49-4D43-915D-53DD811203DE}">
      <dgm:prSet/>
      <dgm:spPr/>
      <dgm:t>
        <a:bodyPr/>
        <a:lstStyle/>
        <a:p>
          <a:endParaRPr lang="en-US"/>
        </a:p>
      </dgm:t>
    </dgm:pt>
    <dgm:pt modelId="{08C21761-8192-4C9A-91CC-B3CB556E8F5A}" type="sibTrans" cxnId="{9CA17B44-DD49-4D43-915D-53DD811203DE}">
      <dgm:prSet/>
      <dgm:spPr/>
      <dgm:t>
        <a:bodyPr/>
        <a:lstStyle/>
        <a:p>
          <a:endParaRPr lang="en-US"/>
        </a:p>
      </dgm:t>
    </dgm:pt>
    <dgm:pt modelId="{5B6DF1E4-1806-479F-A544-7775661D5E49}">
      <dgm:prSet/>
      <dgm:spPr/>
      <dgm:t>
        <a:bodyPr/>
        <a:lstStyle/>
        <a:p>
          <a:r>
            <a:rPr lang="en-IE" dirty="0"/>
            <a:t>Dataset Characteristics</a:t>
          </a:r>
          <a:endParaRPr lang="en-US" dirty="0"/>
        </a:p>
      </dgm:t>
    </dgm:pt>
    <dgm:pt modelId="{6F39725E-A97B-4D9A-8ED7-1F36363276B2}" type="parTrans" cxnId="{B7232017-A1C4-4175-84A3-0C5EACAB942E}">
      <dgm:prSet/>
      <dgm:spPr/>
      <dgm:t>
        <a:bodyPr/>
        <a:lstStyle/>
        <a:p>
          <a:endParaRPr lang="en-US"/>
        </a:p>
      </dgm:t>
    </dgm:pt>
    <dgm:pt modelId="{C580279E-6DD1-4F6D-8FCE-58F097C85DFB}" type="sibTrans" cxnId="{B7232017-A1C4-4175-84A3-0C5EACAB942E}">
      <dgm:prSet/>
      <dgm:spPr/>
      <dgm:t>
        <a:bodyPr/>
        <a:lstStyle/>
        <a:p>
          <a:endParaRPr lang="en-US"/>
        </a:p>
      </dgm:t>
    </dgm:pt>
    <dgm:pt modelId="{66EF83CB-BB88-45EE-B7FB-B286CEC09834}" type="pres">
      <dgm:prSet presAssocID="{DC864CE8-DDC5-4972-B79A-F9423DC646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7FD501-F81F-4296-92E2-8F2B658D85D8}" type="pres">
      <dgm:prSet presAssocID="{4BCDC8CE-0BC6-4428-BC43-4BE83B41B0EE}" presName="hierRoot1" presStyleCnt="0"/>
      <dgm:spPr/>
    </dgm:pt>
    <dgm:pt modelId="{BBC68383-9648-4879-9181-F3AB6020AB58}" type="pres">
      <dgm:prSet presAssocID="{4BCDC8CE-0BC6-4428-BC43-4BE83B41B0EE}" presName="composite" presStyleCnt="0"/>
      <dgm:spPr/>
    </dgm:pt>
    <dgm:pt modelId="{1E5424D1-A11A-4D45-B035-462A1E1DD242}" type="pres">
      <dgm:prSet presAssocID="{4BCDC8CE-0BC6-4428-BC43-4BE83B41B0EE}" presName="background" presStyleLbl="node0" presStyleIdx="0" presStyleCnt="1"/>
      <dgm:spPr/>
    </dgm:pt>
    <dgm:pt modelId="{D9F34FC6-3037-47D1-B8A7-F9D269DA9788}" type="pres">
      <dgm:prSet presAssocID="{4BCDC8CE-0BC6-4428-BC43-4BE83B41B0EE}" presName="text" presStyleLbl="fgAcc0" presStyleIdx="0" presStyleCnt="1">
        <dgm:presLayoutVars>
          <dgm:chPref val="3"/>
        </dgm:presLayoutVars>
      </dgm:prSet>
      <dgm:spPr/>
    </dgm:pt>
    <dgm:pt modelId="{9D6ED6B0-18AB-41DA-A2CF-D10BF9ABDB72}" type="pres">
      <dgm:prSet presAssocID="{4BCDC8CE-0BC6-4428-BC43-4BE83B41B0EE}" presName="hierChild2" presStyleCnt="0"/>
      <dgm:spPr/>
    </dgm:pt>
    <dgm:pt modelId="{4524D8E2-219B-43F7-ABB0-EE8F1BC6E7C9}" type="pres">
      <dgm:prSet presAssocID="{7322FDC6-BB6A-46BC-B945-DE11A435EC60}" presName="Name10" presStyleLbl="parChTrans1D2" presStyleIdx="0" presStyleCnt="3"/>
      <dgm:spPr/>
    </dgm:pt>
    <dgm:pt modelId="{59005A08-92F6-4513-B47D-A08F8DDA3E17}" type="pres">
      <dgm:prSet presAssocID="{25978B4A-DEA2-4B7F-8783-D11877E08242}" presName="hierRoot2" presStyleCnt="0"/>
      <dgm:spPr/>
    </dgm:pt>
    <dgm:pt modelId="{D8390DF2-F4D5-4A5E-B1FC-B9B7AB8464AF}" type="pres">
      <dgm:prSet presAssocID="{25978B4A-DEA2-4B7F-8783-D11877E08242}" presName="composite2" presStyleCnt="0"/>
      <dgm:spPr/>
    </dgm:pt>
    <dgm:pt modelId="{FAA90C8A-901C-42C6-A833-F697333EBD76}" type="pres">
      <dgm:prSet presAssocID="{25978B4A-DEA2-4B7F-8783-D11877E08242}" presName="background2" presStyleLbl="node2" presStyleIdx="0" presStyleCnt="3"/>
      <dgm:spPr/>
    </dgm:pt>
    <dgm:pt modelId="{19FDDA72-12B4-467C-8A6D-B4D1252A935C}" type="pres">
      <dgm:prSet presAssocID="{25978B4A-DEA2-4B7F-8783-D11877E08242}" presName="text2" presStyleLbl="fgAcc2" presStyleIdx="0" presStyleCnt="3">
        <dgm:presLayoutVars>
          <dgm:chPref val="3"/>
        </dgm:presLayoutVars>
      </dgm:prSet>
      <dgm:spPr/>
    </dgm:pt>
    <dgm:pt modelId="{F8E18BD5-CDE3-450D-B0E4-A38B8B2FB77A}" type="pres">
      <dgm:prSet presAssocID="{25978B4A-DEA2-4B7F-8783-D11877E08242}" presName="hierChild3" presStyleCnt="0"/>
      <dgm:spPr/>
    </dgm:pt>
    <dgm:pt modelId="{F21BEF81-DDA9-432D-B0D1-19581B280A72}" type="pres">
      <dgm:prSet presAssocID="{17602AB9-387C-4819-A210-57E1E3EB01F6}" presName="Name10" presStyleLbl="parChTrans1D2" presStyleIdx="1" presStyleCnt="3"/>
      <dgm:spPr/>
    </dgm:pt>
    <dgm:pt modelId="{55364949-44C1-465A-942C-332BC0150492}" type="pres">
      <dgm:prSet presAssocID="{10441644-5DE6-416D-8539-20262FD99C29}" presName="hierRoot2" presStyleCnt="0"/>
      <dgm:spPr/>
    </dgm:pt>
    <dgm:pt modelId="{FCEF3902-090A-4653-AC0A-566F26C61459}" type="pres">
      <dgm:prSet presAssocID="{10441644-5DE6-416D-8539-20262FD99C29}" presName="composite2" presStyleCnt="0"/>
      <dgm:spPr/>
    </dgm:pt>
    <dgm:pt modelId="{1BAE3081-171A-4E8C-870D-242E3D7B5E26}" type="pres">
      <dgm:prSet presAssocID="{10441644-5DE6-416D-8539-20262FD99C29}" presName="background2" presStyleLbl="node2" presStyleIdx="1" presStyleCnt="3"/>
      <dgm:spPr/>
    </dgm:pt>
    <dgm:pt modelId="{E9FEE07C-239E-4826-8B1C-7FF0C4420803}" type="pres">
      <dgm:prSet presAssocID="{10441644-5DE6-416D-8539-20262FD99C29}" presName="text2" presStyleLbl="fgAcc2" presStyleIdx="1" presStyleCnt="3">
        <dgm:presLayoutVars>
          <dgm:chPref val="3"/>
        </dgm:presLayoutVars>
      </dgm:prSet>
      <dgm:spPr/>
    </dgm:pt>
    <dgm:pt modelId="{A3B86AAE-0CD5-4111-8658-0A9804CB319D}" type="pres">
      <dgm:prSet presAssocID="{10441644-5DE6-416D-8539-20262FD99C29}" presName="hierChild3" presStyleCnt="0"/>
      <dgm:spPr/>
    </dgm:pt>
    <dgm:pt modelId="{AF4CA902-B53F-429E-8531-199519514DEC}" type="pres">
      <dgm:prSet presAssocID="{6F39725E-A97B-4D9A-8ED7-1F36363276B2}" presName="Name10" presStyleLbl="parChTrans1D2" presStyleIdx="2" presStyleCnt="3"/>
      <dgm:spPr/>
    </dgm:pt>
    <dgm:pt modelId="{F0525619-D354-44AD-A184-8819D39DE800}" type="pres">
      <dgm:prSet presAssocID="{5B6DF1E4-1806-479F-A544-7775661D5E49}" presName="hierRoot2" presStyleCnt="0"/>
      <dgm:spPr/>
    </dgm:pt>
    <dgm:pt modelId="{AF54F792-FF9D-46BA-86E0-BA2A55C8F68C}" type="pres">
      <dgm:prSet presAssocID="{5B6DF1E4-1806-479F-A544-7775661D5E49}" presName="composite2" presStyleCnt="0"/>
      <dgm:spPr/>
    </dgm:pt>
    <dgm:pt modelId="{79733966-784C-469A-B40F-12348F4C5EDC}" type="pres">
      <dgm:prSet presAssocID="{5B6DF1E4-1806-479F-A544-7775661D5E49}" presName="background2" presStyleLbl="node2" presStyleIdx="2" presStyleCnt="3"/>
      <dgm:spPr/>
    </dgm:pt>
    <dgm:pt modelId="{0C6F236E-4A6E-4278-93CD-9BBC4F22D1A2}" type="pres">
      <dgm:prSet presAssocID="{5B6DF1E4-1806-479F-A544-7775661D5E49}" presName="text2" presStyleLbl="fgAcc2" presStyleIdx="2" presStyleCnt="3">
        <dgm:presLayoutVars>
          <dgm:chPref val="3"/>
        </dgm:presLayoutVars>
      </dgm:prSet>
      <dgm:spPr/>
    </dgm:pt>
    <dgm:pt modelId="{B3FFC03C-B72E-49CF-A769-08096930DBAA}" type="pres">
      <dgm:prSet presAssocID="{5B6DF1E4-1806-479F-A544-7775661D5E49}" presName="hierChild3" presStyleCnt="0"/>
      <dgm:spPr/>
    </dgm:pt>
  </dgm:ptLst>
  <dgm:cxnLst>
    <dgm:cxn modelId="{259E080C-BD6D-4C60-B261-AA3A823C1732}" srcId="{4BCDC8CE-0BC6-4428-BC43-4BE83B41B0EE}" destId="{25978B4A-DEA2-4B7F-8783-D11877E08242}" srcOrd="0" destOrd="0" parTransId="{7322FDC6-BB6A-46BC-B945-DE11A435EC60}" sibTransId="{BE42DE34-D57C-4859-B1F9-B31116A35B0D}"/>
    <dgm:cxn modelId="{977EC713-F66D-4530-ADED-0E8BA9C2D14D}" type="presOf" srcId="{25978B4A-DEA2-4B7F-8783-D11877E08242}" destId="{19FDDA72-12B4-467C-8A6D-B4D1252A935C}" srcOrd="0" destOrd="0" presId="urn:microsoft.com/office/officeart/2005/8/layout/hierarchy1"/>
    <dgm:cxn modelId="{B7232017-A1C4-4175-84A3-0C5EACAB942E}" srcId="{4BCDC8CE-0BC6-4428-BC43-4BE83B41B0EE}" destId="{5B6DF1E4-1806-479F-A544-7775661D5E49}" srcOrd="2" destOrd="0" parTransId="{6F39725E-A97B-4D9A-8ED7-1F36363276B2}" sibTransId="{C580279E-6DD1-4F6D-8FCE-58F097C85DFB}"/>
    <dgm:cxn modelId="{9CF4F121-9C85-4DCE-B706-8E6FCEB63101}" type="presOf" srcId="{10441644-5DE6-416D-8539-20262FD99C29}" destId="{E9FEE07C-239E-4826-8B1C-7FF0C4420803}" srcOrd="0" destOrd="0" presId="urn:microsoft.com/office/officeart/2005/8/layout/hierarchy1"/>
    <dgm:cxn modelId="{F648F028-0D44-4F65-A687-703FAED665E4}" type="presOf" srcId="{4BCDC8CE-0BC6-4428-BC43-4BE83B41B0EE}" destId="{D9F34FC6-3037-47D1-B8A7-F9D269DA9788}" srcOrd="0" destOrd="0" presId="urn:microsoft.com/office/officeart/2005/8/layout/hierarchy1"/>
    <dgm:cxn modelId="{BC425F2C-2EC9-4000-A816-21B89B10A8C0}" type="presOf" srcId="{DC864CE8-DDC5-4972-B79A-F9423DC64671}" destId="{66EF83CB-BB88-45EE-B7FB-B286CEC09834}" srcOrd="0" destOrd="0" presId="urn:microsoft.com/office/officeart/2005/8/layout/hierarchy1"/>
    <dgm:cxn modelId="{9CA17B44-DD49-4D43-915D-53DD811203DE}" srcId="{4BCDC8CE-0BC6-4428-BC43-4BE83B41B0EE}" destId="{10441644-5DE6-416D-8539-20262FD99C29}" srcOrd="1" destOrd="0" parTransId="{17602AB9-387C-4819-A210-57E1E3EB01F6}" sibTransId="{08C21761-8192-4C9A-91CC-B3CB556E8F5A}"/>
    <dgm:cxn modelId="{08E6C651-0335-471B-9F75-AF3D6F0FED49}" type="presOf" srcId="{7322FDC6-BB6A-46BC-B945-DE11A435EC60}" destId="{4524D8E2-219B-43F7-ABB0-EE8F1BC6E7C9}" srcOrd="0" destOrd="0" presId="urn:microsoft.com/office/officeart/2005/8/layout/hierarchy1"/>
    <dgm:cxn modelId="{56D51779-5751-4792-A0ED-A99BE0723CE0}" srcId="{DC864CE8-DDC5-4972-B79A-F9423DC64671}" destId="{4BCDC8CE-0BC6-4428-BC43-4BE83B41B0EE}" srcOrd="0" destOrd="0" parTransId="{9F8421F7-CE96-4CB5-A6BA-EE6B87BBB690}" sibTransId="{AC5FB961-2C9B-44D6-A847-25CD96238C76}"/>
    <dgm:cxn modelId="{B46F66A2-177E-44F8-B04B-89D410B5CC57}" type="presOf" srcId="{5B6DF1E4-1806-479F-A544-7775661D5E49}" destId="{0C6F236E-4A6E-4278-93CD-9BBC4F22D1A2}" srcOrd="0" destOrd="0" presId="urn:microsoft.com/office/officeart/2005/8/layout/hierarchy1"/>
    <dgm:cxn modelId="{AF6D0BF4-4FD4-47A5-AE83-8562575A0D78}" type="presOf" srcId="{6F39725E-A97B-4D9A-8ED7-1F36363276B2}" destId="{AF4CA902-B53F-429E-8531-199519514DEC}" srcOrd="0" destOrd="0" presId="urn:microsoft.com/office/officeart/2005/8/layout/hierarchy1"/>
    <dgm:cxn modelId="{BBC395F7-787C-414B-9163-E73C57CC994F}" type="presOf" srcId="{17602AB9-387C-4819-A210-57E1E3EB01F6}" destId="{F21BEF81-DDA9-432D-B0D1-19581B280A72}" srcOrd="0" destOrd="0" presId="urn:microsoft.com/office/officeart/2005/8/layout/hierarchy1"/>
    <dgm:cxn modelId="{8622532D-9730-413D-8160-3032940903A9}" type="presParOf" srcId="{66EF83CB-BB88-45EE-B7FB-B286CEC09834}" destId="{D67FD501-F81F-4296-92E2-8F2B658D85D8}" srcOrd="0" destOrd="0" presId="urn:microsoft.com/office/officeart/2005/8/layout/hierarchy1"/>
    <dgm:cxn modelId="{56AC3AFD-1D1D-4631-BC31-EB82909CA231}" type="presParOf" srcId="{D67FD501-F81F-4296-92E2-8F2B658D85D8}" destId="{BBC68383-9648-4879-9181-F3AB6020AB58}" srcOrd="0" destOrd="0" presId="urn:microsoft.com/office/officeart/2005/8/layout/hierarchy1"/>
    <dgm:cxn modelId="{CC2B510C-BE6F-42F4-9C5E-075AD7EE5378}" type="presParOf" srcId="{BBC68383-9648-4879-9181-F3AB6020AB58}" destId="{1E5424D1-A11A-4D45-B035-462A1E1DD242}" srcOrd="0" destOrd="0" presId="urn:microsoft.com/office/officeart/2005/8/layout/hierarchy1"/>
    <dgm:cxn modelId="{0FA48720-5ABA-4548-BCD0-E633E05CB9E3}" type="presParOf" srcId="{BBC68383-9648-4879-9181-F3AB6020AB58}" destId="{D9F34FC6-3037-47D1-B8A7-F9D269DA9788}" srcOrd="1" destOrd="0" presId="urn:microsoft.com/office/officeart/2005/8/layout/hierarchy1"/>
    <dgm:cxn modelId="{1C58677E-D3EF-4220-A653-A8E0EB795C8E}" type="presParOf" srcId="{D67FD501-F81F-4296-92E2-8F2B658D85D8}" destId="{9D6ED6B0-18AB-41DA-A2CF-D10BF9ABDB72}" srcOrd="1" destOrd="0" presId="urn:microsoft.com/office/officeart/2005/8/layout/hierarchy1"/>
    <dgm:cxn modelId="{AE6A95C6-B93D-439D-8666-CC9EFD2B3F81}" type="presParOf" srcId="{9D6ED6B0-18AB-41DA-A2CF-D10BF9ABDB72}" destId="{4524D8E2-219B-43F7-ABB0-EE8F1BC6E7C9}" srcOrd="0" destOrd="0" presId="urn:microsoft.com/office/officeart/2005/8/layout/hierarchy1"/>
    <dgm:cxn modelId="{17183D30-97F1-4E28-9ED6-BD780A9ED4BB}" type="presParOf" srcId="{9D6ED6B0-18AB-41DA-A2CF-D10BF9ABDB72}" destId="{59005A08-92F6-4513-B47D-A08F8DDA3E17}" srcOrd="1" destOrd="0" presId="urn:microsoft.com/office/officeart/2005/8/layout/hierarchy1"/>
    <dgm:cxn modelId="{EB6FE3C6-F897-4578-A9E0-1CF55BDDF86C}" type="presParOf" srcId="{59005A08-92F6-4513-B47D-A08F8DDA3E17}" destId="{D8390DF2-F4D5-4A5E-B1FC-B9B7AB8464AF}" srcOrd="0" destOrd="0" presId="urn:microsoft.com/office/officeart/2005/8/layout/hierarchy1"/>
    <dgm:cxn modelId="{BC5D8D7D-8A57-4D19-BC9C-53D73B4C9DAC}" type="presParOf" srcId="{D8390DF2-F4D5-4A5E-B1FC-B9B7AB8464AF}" destId="{FAA90C8A-901C-42C6-A833-F697333EBD76}" srcOrd="0" destOrd="0" presId="urn:microsoft.com/office/officeart/2005/8/layout/hierarchy1"/>
    <dgm:cxn modelId="{39CD308D-5BA8-4307-A3A7-9D1C81872329}" type="presParOf" srcId="{D8390DF2-F4D5-4A5E-B1FC-B9B7AB8464AF}" destId="{19FDDA72-12B4-467C-8A6D-B4D1252A935C}" srcOrd="1" destOrd="0" presId="urn:microsoft.com/office/officeart/2005/8/layout/hierarchy1"/>
    <dgm:cxn modelId="{0A2B7E9F-FD14-406E-B430-7F23CF733950}" type="presParOf" srcId="{59005A08-92F6-4513-B47D-A08F8DDA3E17}" destId="{F8E18BD5-CDE3-450D-B0E4-A38B8B2FB77A}" srcOrd="1" destOrd="0" presId="urn:microsoft.com/office/officeart/2005/8/layout/hierarchy1"/>
    <dgm:cxn modelId="{8FABB61E-F668-4407-BDD1-E14012ED5D47}" type="presParOf" srcId="{9D6ED6B0-18AB-41DA-A2CF-D10BF9ABDB72}" destId="{F21BEF81-DDA9-432D-B0D1-19581B280A72}" srcOrd="2" destOrd="0" presId="urn:microsoft.com/office/officeart/2005/8/layout/hierarchy1"/>
    <dgm:cxn modelId="{1F9FEF5F-2D0A-47D0-9CD9-0ED13EFB2B08}" type="presParOf" srcId="{9D6ED6B0-18AB-41DA-A2CF-D10BF9ABDB72}" destId="{55364949-44C1-465A-942C-332BC0150492}" srcOrd="3" destOrd="0" presId="urn:microsoft.com/office/officeart/2005/8/layout/hierarchy1"/>
    <dgm:cxn modelId="{6089A7B0-2A46-446A-80C7-9216C413DD85}" type="presParOf" srcId="{55364949-44C1-465A-942C-332BC0150492}" destId="{FCEF3902-090A-4653-AC0A-566F26C61459}" srcOrd="0" destOrd="0" presId="urn:microsoft.com/office/officeart/2005/8/layout/hierarchy1"/>
    <dgm:cxn modelId="{D400E454-D168-461C-A61E-7F2F1FD45D55}" type="presParOf" srcId="{FCEF3902-090A-4653-AC0A-566F26C61459}" destId="{1BAE3081-171A-4E8C-870D-242E3D7B5E26}" srcOrd="0" destOrd="0" presId="urn:microsoft.com/office/officeart/2005/8/layout/hierarchy1"/>
    <dgm:cxn modelId="{40A5D392-859B-4520-AF7E-64B5A4F70DED}" type="presParOf" srcId="{FCEF3902-090A-4653-AC0A-566F26C61459}" destId="{E9FEE07C-239E-4826-8B1C-7FF0C4420803}" srcOrd="1" destOrd="0" presId="urn:microsoft.com/office/officeart/2005/8/layout/hierarchy1"/>
    <dgm:cxn modelId="{285984C2-AC1E-42BD-AD1A-6B535549FC84}" type="presParOf" srcId="{55364949-44C1-465A-942C-332BC0150492}" destId="{A3B86AAE-0CD5-4111-8658-0A9804CB319D}" srcOrd="1" destOrd="0" presId="urn:microsoft.com/office/officeart/2005/8/layout/hierarchy1"/>
    <dgm:cxn modelId="{C079CD05-1FC9-4463-9B9D-24360D2CF25B}" type="presParOf" srcId="{9D6ED6B0-18AB-41DA-A2CF-D10BF9ABDB72}" destId="{AF4CA902-B53F-429E-8531-199519514DEC}" srcOrd="4" destOrd="0" presId="urn:microsoft.com/office/officeart/2005/8/layout/hierarchy1"/>
    <dgm:cxn modelId="{0937CD50-8387-40F7-BB1C-6F2A15CB41DC}" type="presParOf" srcId="{9D6ED6B0-18AB-41DA-A2CF-D10BF9ABDB72}" destId="{F0525619-D354-44AD-A184-8819D39DE800}" srcOrd="5" destOrd="0" presId="urn:microsoft.com/office/officeart/2005/8/layout/hierarchy1"/>
    <dgm:cxn modelId="{6669C31C-47C7-4678-8129-5152BE27FE65}" type="presParOf" srcId="{F0525619-D354-44AD-A184-8819D39DE800}" destId="{AF54F792-FF9D-46BA-86E0-BA2A55C8F68C}" srcOrd="0" destOrd="0" presId="urn:microsoft.com/office/officeart/2005/8/layout/hierarchy1"/>
    <dgm:cxn modelId="{DA06D8B3-1AC9-4CCF-AFE2-7BEA57C85545}" type="presParOf" srcId="{AF54F792-FF9D-46BA-86E0-BA2A55C8F68C}" destId="{79733966-784C-469A-B40F-12348F4C5EDC}" srcOrd="0" destOrd="0" presId="urn:microsoft.com/office/officeart/2005/8/layout/hierarchy1"/>
    <dgm:cxn modelId="{FB5C5F07-A7C2-4FDE-B97A-A3AF8BE0F053}" type="presParOf" srcId="{AF54F792-FF9D-46BA-86E0-BA2A55C8F68C}" destId="{0C6F236E-4A6E-4278-93CD-9BBC4F22D1A2}" srcOrd="1" destOrd="0" presId="urn:microsoft.com/office/officeart/2005/8/layout/hierarchy1"/>
    <dgm:cxn modelId="{930B9FAF-BAA9-4B33-9BB8-F0EB7947BADD}" type="presParOf" srcId="{F0525619-D354-44AD-A184-8819D39DE800}" destId="{B3FFC03C-B72E-49CF-A769-08096930DBA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A4F457-969F-46D6-AA2C-573DA9B21E3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13A6ED-FE69-4BB8-BEC3-65D96E90A8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 dirty="0"/>
            <a:t>Pre-Processing</a:t>
          </a:r>
          <a:endParaRPr lang="en-US" dirty="0"/>
        </a:p>
      </dgm:t>
    </dgm:pt>
    <dgm:pt modelId="{8EAADF87-6F6E-44B2-B691-3067C9E87BCD}" type="parTrans" cxnId="{D0AE4DDF-DEBD-42D2-A767-E36AA4C2DC13}">
      <dgm:prSet/>
      <dgm:spPr/>
      <dgm:t>
        <a:bodyPr/>
        <a:lstStyle/>
        <a:p>
          <a:endParaRPr lang="en-US"/>
        </a:p>
      </dgm:t>
    </dgm:pt>
    <dgm:pt modelId="{EAEB5D02-150F-4028-AB6F-E89523AA5490}" type="sibTrans" cxnId="{D0AE4DDF-DEBD-42D2-A767-E36AA4C2DC13}">
      <dgm:prSet/>
      <dgm:spPr/>
      <dgm:t>
        <a:bodyPr/>
        <a:lstStyle/>
        <a:p>
          <a:endParaRPr lang="en-US"/>
        </a:p>
      </dgm:t>
    </dgm:pt>
    <dgm:pt modelId="{B23C64BD-DF62-4B3B-88AD-4009EA5A64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Challenges Faced</a:t>
          </a:r>
          <a:endParaRPr lang="en-US"/>
        </a:p>
      </dgm:t>
    </dgm:pt>
    <dgm:pt modelId="{E38FC9E3-82F6-46F6-BEC1-336391FAD26B}" type="parTrans" cxnId="{4917F7EE-1848-4C5C-BDBF-79FB5C59E33F}">
      <dgm:prSet/>
      <dgm:spPr/>
      <dgm:t>
        <a:bodyPr/>
        <a:lstStyle/>
        <a:p>
          <a:endParaRPr lang="en-US"/>
        </a:p>
      </dgm:t>
    </dgm:pt>
    <dgm:pt modelId="{CEFB613C-F9EF-4251-8EF4-DE3E27D3D21E}" type="sibTrans" cxnId="{4917F7EE-1848-4C5C-BDBF-79FB5C59E33F}">
      <dgm:prSet/>
      <dgm:spPr/>
      <dgm:t>
        <a:bodyPr/>
        <a:lstStyle/>
        <a:p>
          <a:endParaRPr lang="en-US"/>
        </a:p>
      </dgm:t>
    </dgm:pt>
    <dgm:pt modelId="{0CEBA11E-CC84-4AD6-9AFB-1601AB7E37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Algorithms Used</a:t>
          </a:r>
          <a:endParaRPr lang="en-US"/>
        </a:p>
      </dgm:t>
    </dgm:pt>
    <dgm:pt modelId="{CF7AF6EB-4DD5-45D3-B2C4-A2AAD4603A5A}" type="parTrans" cxnId="{4CBB87BA-F0DD-46BF-A815-99287803CCF8}">
      <dgm:prSet/>
      <dgm:spPr/>
      <dgm:t>
        <a:bodyPr/>
        <a:lstStyle/>
        <a:p>
          <a:endParaRPr lang="en-US"/>
        </a:p>
      </dgm:t>
    </dgm:pt>
    <dgm:pt modelId="{75B616C7-073B-4697-B637-D74395922434}" type="sibTrans" cxnId="{4CBB87BA-F0DD-46BF-A815-99287803CCF8}">
      <dgm:prSet/>
      <dgm:spPr/>
      <dgm:t>
        <a:bodyPr/>
        <a:lstStyle/>
        <a:p>
          <a:endParaRPr lang="en-US"/>
        </a:p>
      </dgm:t>
    </dgm:pt>
    <dgm:pt modelId="{78A4B2CD-0AD2-41C9-A468-75E3ED554F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Findings</a:t>
          </a:r>
          <a:endParaRPr lang="en-US"/>
        </a:p>
      </dgm:t>
    </dgm:pt>
    <dgm:pt modelId="{5449FCDE-3CCC-495F-8972-AEEB782EAB28}" type="parTrans" cxnId="{3C80CC02-F82A-4D69-BE6D-FF2824519CEE}">
      <dgm:prSet/>
      <dgm:spPr/>
      <dgm:t>
        <a:bodyPr/>
        <a:lstStyle/>
        <a:p>
          <a:endParaRPr lang="en-US"/>
        </a:p>
      </dgm:t>
    </dgm:pt>
    <dgm:pt modelId="{08FA3F93-DF00-41AC-AD76-9136B351800A}" type="sibTrans" cxnId="{3C80CC02-F82A-4D69-BE6D-FF2824519CEE}">
      <dgm:prSet/>
      <dgm:spPr/>
      <dgm:t>
        <a:bodyPr/>
        <a:lstStyle/>
        <a:p>
          <a:endParaRPr lang="en-US"/>
        </a:p>
      </dgm:t>
    </dgm:pt>
    <dgm:pt modelId="{28176463-F683-4E5D-BA49-2CA24EC47E09}" type="pres">
      <dgm:prSet presAssocID="{E6A4F457-969F-46D6-AA2C-573DA9B21E3A}" presName="root" presStyleCnt="0">
        <dgm:presLayoutVars>
          <dgm:dir/>
          <dgm:resizeHandles val="exact"/>
        </dgm:presLayoutVars>
      </dgm:prSet>
      <dgm:spPr/>
    </dgm:pt>
    <dgm:pt modelId="{D512D5C7-BC9F-48B5-B966-2C8A830BC55B}" type="pres">
      <dgm:prSet presAssocID="{B813A6ED-FE69-4BB8-BEC3-65D96E90A8A0}" presName="compNode" presStyleCnt="0"/>
      <dgm:spPr/>
    </dgm:pt>
    <dgm:pt modelId="{BCE3A498-97AC-434B-828A-DF4C2D64F136}" type="pres">
      <dgm:prSet presAssocID="{B813A6ED-FE69-4BB8-BEC3-65D96E90A8A0}" presName="iconBgRect" presStyleLbl="bgShp" presStyleIdx="0" presStyleCnt="4" custLinFactNeighborX="-3677" custLinFactNeighborY="6100"/>
      <dgm:spPr>
        <a:prstGeom prst="round2DiagRect">
          <a:avLst>
            <a:gd name="adj1" fmla="val 29727"/>
            <a:gd name="adj2" fmla="val 0"/>
          </a:avLst>
        </a:prstGeom>
      </dgm:spPr>
    </dgm:pt>
    <dgm:pt modelId="{F4961FDC-F391-4C92-BC02-D54A7E49D0A3}" type="pres">
      <dgm:prSet presAssocID="{B813A6ED-FE69-4BB8-BEC3-65D96E90A8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7786063-14A3-4030-81D8-453128F17263}" type="pres">
      <dgm:prSet presAssocID="{B813A6ED-FE69-4BB8-BEC3-65D96E90A8A0}" presName="spaceRect" presStyleCnt="0"/>
      <dgm:spPr/>
    </dgm:pt>
    <dgm:pt modelId="{F8D0E003-86A5-4E41-B5D0-EC59825E74CE}" type="pres">
      <dgm:prSet presAssocID="{B813A6ED-FE69-4BB8-BEC3-65D96E90A8A0}" presName="textRect" presStyleLbl="revTx" presStyleIdx="0" presStyleCnt="4">
        <dgm:presLayoutVars>
          <dgm:chMax val="1"/>
          <dgm:chPref val="1"/>
        </dgm:presLayoutVars>
      </dgm:prSet>
      <dgm:spPr/>
    </dgm:pt>
    <dgm:pt modelId="{5778C5EC-32CF-4942-ABE3-C41425975FDA}" type="pres">
      <dgm:prSet presAssocID="{EAEB5D02-150F-4028-AB6F-E89523AA5490}" presName="sibTrans" presStyleCnt="0"/>
      <dgm:spPr/>
    </dgm:pt>
    <dgm:pt modelId="{42F50989-AC8C-44B7-98D0-CE430044CC55}" type="pres">
      <dgm:prSet presAssocID="{B23C64BD-DF62-4B3B-88AD-4009EA5A6456}" presName="compNode" presStyleCnt="0"/>
      <dgm:spPr/>
    </dgm:pt>
    <dgm:pt modelId="{D7A44423-B40B-46CF-846E-8B557F8E4FED}" type="pres">
      <dgm:prSet presAssocID="{B23C64BD-DF62-4B3B-88AD-4009EA5A645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BBD5216-EA74-46F5-9ED2-A5E4BD92F1E5}" type="pres">
      <dgm:prSet presAssocID="{B23C64BD-DF62-4B3B-88AD-4009EA5A64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C0E72D8-CF47-47EC-951F-B2ADB37D93B5}" type="pres">
      <dgm:prSet presAssocID="{B23C64BD-DF62-4B3B-88AD-4009EA5A6456}" presName="spaceRect" presStyleCnt="0"/>
      <dgm:spPr/>
    </dgm:pt>
    <dgm:pt modelId="{EE9E7BCF-10FA-48EE-B0C8-2E281F14CE83}" type="pres">
      <dgm:prSet presAssocID="{B23C64BD-DF62-4B3B-88AD-4009EA5A6456}" presName="textRect" presStyleLbl="revTx" presStyleIdx="1" presStyleCnt="4">
        <dgm:presLayoutVars>
          <dgm:chMax val="1"/>
          <dgm:chPref val="1"/>
        </dgm:presLayoutVars>
      </dgm:prSet>
      <dgm:spPr/>
    </dgm:pt>
    <dgm:pt modelId="{2556F9F7-4005-4B24-B538-A3A84EA8F494}" type="pres">
      <dgm:prSet presAssocID="{CEFB613C-F9EF-4251-8EF4-DE3E27D3D21E}" presName="sibTrans" presStyleCnt="0"/>
      <dgm:spPr/>
    </dgm:pt>
    <dgm:pt modelId="{B24E99C2-716E-4B09-B6D2-1F9A5293A6D4}" type="pres">
      <dgm:prSet presAssocID="{0CEBA11E-CC84-4AD6-9AFB-1601AB7E37C2}" presName="compNode" presStyleCnt="0"/>
      <dgm:spPr/>
    </dgm:pt>
    <dgm:pt modelId="{4E7C4E1D-69FD-49F8-8B9E-DC9621F11EB5}" type="pres">
      <dgm:prSet presAssocID="{0CEBA11E-CC84-4AD6-9AFB-1601AB7E37C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C3F3B25-ED91-483D-9012-576CD10CE669}" type="pres">
      <dgm:prSet presAssocID="{0CEBA11E-CC84-4AD6-9AFB-1601AB7E37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7E758B-B5B9-40C5-8721-F8E1C6924CCD}" type="pres">
      <dgm:prSet presAssocID="{0CEBA11E-CC84-4AD6-9AFB-1601AB7E37C2}" presName="spaceRect" presStyleCnt="0"/>
      <dgm:spPr/>
    </dgm:pt>
    <dgm:pt modelId="{72EC1827-126D-49B7-8BA8-43B6E4774852}" type="pres">
      <dgm:prSet presAssocID="{0CEBA11E-CC84-4AD6-9AFB-1601AB7E37C2}" presName="textRect" presStyleLbl="revTx" presStyleIdx="2" presStyleCnt="4">
        <dgm:presLayoutVars>
          <dgm:chMax val="1"/>
          <dgm:chPref val="1"/>
        </dgm:presLayoutVars>
      </dgm:prSet>
      <dgm:spPr/>
    </dgm:pt>
    <dgm:pt modelId="{F176511F-91E7-4868-836A-57833B69D912}" type="pres">
      <dgm:prSet presAssocID="{75B616C7-073B-4697-B637-D74395922434}" presName="sibTrans" presStyleCnt="0"/>
      <dgm:spPr/>
    </dgm:pt>
    <dgm:pt modelId="{5928DC44-BCC8-41EC-8FC9-56805F19950A}" type="pres">
      <dgm:prSet presAssocID="{78A4B2CD-0AD2-41C9-A468-75E3ED554F99}" presName="compNode" presStyleCnt="0"/>
      <dgm:spPr/>
    </dgm:pt>
    <dgm:pt modelId="{A7445656-D861-4AEA-AB28-AF789C639A96}" type="pres">
      <dgm:prSet presAssocID="{78A4B2CD-0AD2-41C9-A468-75E3ED554F9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B593F52-59F5-4918-AB0F-7507F003B87C}" type="pres">
      <dgm:prSet presAssocID="{78A4B2CD-0AD2-41C9-A468-75E3ED554F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CD8F439-7D49-4254-89CC-D8C3175CBE5E}" type="pres">
      <dgm:prSet presAssocID="{78A4B2CD-0AD2-41C9-A468-75E3ED554F99}" presName="spaceRect" presStyleCnt="0"/>
      <dgm:spPr/>
    </dgm:pt>
    <dgm:pt modelId="{8D17CDB4-7A71-47E3-A227-391D74BCE9AC}" type="pres">
      <dgm:prSet presAssocID="{78A4B2CD-0AD2-41C9-A468-75E3ED554F9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80CC02-F82A-4D69-BE6D-FF2824519CEE}" srcId="{E6A4F457-969F-46D6-AA2C-573DA9B21E3A}" destId="{78A4B2CD-0AD2-41C9-A468-75E3ED554F99}" srcOrd="3" destOrd="0" parTransId="{5449FCDE-3CCC-495F-8972-AEEB782EAB28}" sibTransId="{08FA3F93-DF00-41AC-AD76-9136B351800A}"/>
    <dgm:cxn modelId="{0B633353-090E-466F-8246-AD36E1F5B8DD}" type="presOf" srcId="{0CEBA11E-CC84-4AD6-9AFB-1601AB7E37C2}" destId="{72EC1827-126D-49B7-8BA8-43B6E4774852}" srcOrd="0" destOrd="0" presId="urn:microsoft.com/office/officeart/2018/5/layout/IconLeafLabelList"/>
    <dgm:cxn modelId="{3451F655-C04D-4476-AB10-1CA49FCFC3F1}" type="presOf" srcId="{E6A4F457-969F-46D6-AA2C-573DA9B21E3A}" destId="{28176463-F683-4E5D-BA49-2CA24EC47E09}" srcOrd="0" destOrd="0" presId="urn:microsoft.com/office/officeart/2018/5/layout/IconLeafLabelList"/>
    <dgm:cxn modelId="{4CBB87BA-F0DD-46BF-A815-99287803CCF8}" srcId="{E6A4F457-969F-46D6-AA2C-573DA9B21E3A}" destId="{0CEBA11E-CC84-4AD6-9AFB-1601AB7E37C2}" srcOrd="2" destOrd="0" parTransId="{CF7AF6EB-4DD5-45D3-B2C4-A2AAD4603A5A}" sibTransId="{75B616C7-073B-4697-B637-D74395922434}"/>
    <dgm:cxn modelId="{20BFB0BC-0D34-4429-A94D-5F549CA83BDE}" type="presOf" srcId="{B813A6ED-FE69-4BB8-BEC3-65D96E90A8A0}" destId="{F8D0E003-86A5-4E41-B5D0-EC59825E74CE}" srcOrd="0" destOrd="0" presId="urn:microsoft.com/office/officeart/2018/5/layout/IconLeafLabelList"/>
    <dgm:cxn modelId="{C0EAEDC0-5F00-4170-B47A-0547CD61D9DF}" type="presOf" srcId="{78A4B2CD-0AD2-41C9-A468-75E3ED554F99}" destId="{8D17CDB4-7A71-47E3-A227-391D74BCE9AC}" srcOrd="0" destOrd="0" presId="urn:microsoft.com/office/officeart/2018/5/layout/IconLeafLabelList"/>
    <dgm:cxn modelId="{016902DA-ABC2-4041-B891-96FF3D131D81}" type="presOf" srcId="{B23C64BD-DF62-4B3B-88AD-4009EA5A6456}" destId="{EE9E7BCF-10FA-48EE-B0C8-2E281F14CE83}" srcOrd="0" destOrd="0" presId="urn:microsoft.com/office/officeart/2018/5/layout/IconLeafLabelList"/>
    <dgm:cxn modelId="{D0AE4DDF-DEBD-42D2-A767-E36AA4C2DC13}" srcId="{E6A4F457-969F-46D6-AA2C-573DA9B21E3A}" destId="{B813A6ED-FE69-4BB8-BEC3-65D96E90A8A0}" srcOrd="0" destOrd="0" parTransId="{8EAADF87-6F6E-44B2-B691-3067C9E87BCD}" sibTransId="{EAEB5D02-150F-4028-AB6F-E89523AA5490}"/>
    <dgm:cxn modelId="{4917F7EE-1848-4C5C-BDBF-79FB5C59E33F}" srcId="{E6A4F457-969F-46D6-AA2C-573DA9B21E3A}" destId="{B23C64BD-DF62-4B3B-88AD-4009EA5A6456}" srcOrd="1" destOrd="0" parTransId="{E38FC9E3-82F6-46F6-BEC1-336391FAD26B}" sibTransId="{CEFB613C-F9EF-4251-8EF4-DE3E27D3D21E}"/>
    <dgm:cxn modelId="{BF229A27-7763-480A-854D-56A9D3E0034F}" type="presParOf" srcId="{28176463-F683-4E5D-BA49-2CA24EC47E09}" destId="{D512D5C7-BC9F-48B5-B966-2C8A830BC55B}" srcOrd="0" destOrd="0" presId="urn:microsoft.com/office/officeart/2018/5/layout/IconLeafLabelList"/>
    <dgm:cxn modelId="{D5AF2A42-E892-4388-827F-AC42869C4D42}" type="presParOf" srcId="{D512D5C7-BC9F-48B5-B966-2C8A830BC55B}" destId="{BCE3A498-97AC-434B-828A-DF4C2D64F136}" srcOrd="0" destOrd="0" presId="urn:microsoft.com/office/officeart/2018/5/layout/IconLeafLabelList"/>
    <dgm:cxn modelId="{532B4FC4-21AF-4D5C-BC74-CD5F19F0B2EC}" type="presParOf" srcId="{D512D5C7-BC9F-48B5-B966-2C8A830BC55B}" destId="{F4961FDC-F391-4C92-BC02-D54A7E49D0A3}" srcOrd="1" destOrd="0" presId="urn:microsoft.com/office/officeart/2018/5/layout/IconLeafLabelList"/>
    <dgm:cxn modelId="{2620F1CC-8685-4C13-B659-7DCBD005611D}" type="presParOf" srcId="{D512D5C7-BC9F-48B5-B966-2C8A830BC55B}" destId="{C7786063-14A3-4030-81D8-453128F17263}" srcOrd="2" destOrd="0" presId="urn:microsoft.com/office/officeart/2018/5/layout/IconLeafLabelList"/>
    <dgm:cxn modelId="{749059C7-7ABC-46EA-B00B-0A90FB043E4A}" type="presParOf" srcId="{D512D5C7-BC9F-48B5-B966-2C8A830BC55B}" destId="{F8D0E003-86A5-4E41-B5D0-EC59825E74CE}" srcOrd="3" destOrd="0" presId="urn:microsoft.com/office/officeart/2018/5/layout/IconLeafLabelList"/>
    <dgm:cxn modelId="{BACB27A7-285A-49E2-B9E1-81B8D2DD0CA2}" type="presParOf" srcId="{28176463-F683-4E5D-BA49-2CA24EC47E09}" destId="{5778C5EC-32CF-4942-ABE3-C41425975FDA}" srcOrd="1" destOrd="0" presId="urn:microsoft.com/office/officeart/2018/5/layout/IconLeafLabelList"/>
    <dgm:cxn modelId="{1977D0F7-88E0-480F-863F-BD61157F0205}" type="presParOf" srcId="{28176463-F683-4E5D-BA49-2CA24EC47E09}" destId="{42F50989-AC8C-44B7-98D0-CE430044CC55}" srcOrd="2" destOrd="0" presId="urn:microsoft.com/office/officeart/2018/5/layout/IconLeafLabelList"/>
    <dgm:cxn modelId="{8A8F69E4-4417-4E98-B96F-682391383C0C}" type="presParOf" srcId="{42F50989-AC8C-44B7-98D0-CE430044CC55}" destId="{D7A44423-B40B-46CF-846E-8B557F8E4FED}" srcOrd="0" destOrd="0" presId="urn:microsoft.com/office/officeart/2018/5/layout/IconLeafLabelList"/>
    <dgm:cxn modelId="{ECD4A907-7A24-4AAF-897D-39017B928A34}" type="presParOf" srcId="{42F50989-AC8C-44B7-98D0-CE430044CC55}" destId="{DBBD5216-EA74-46F5-9ED2-A5E4BD92F1E5}" srcOrd="1" destOrd="0" presId="urn:microsoft.com/office/officeart/2018/5/layout/IconLeafLabelList"/>
    <dgm:cxn modelId="{B44FE060-BC01-44EA-9A13-6997BDD84C19}" type="presParOf" srcId="{42F50989-AC8C-44B7-98D0-CE430044CC55}" destId="{1C0E72D8-CF47-47EC-951F-B2ADB37D93B5}" srcOrd="2" destOrd="0" presId="urn:microsoft.com/office/officeart/2018/5/layout/IconLeafLabelList"/>
    <dgm:cxn modelId="{48FACBCD-6D95-46AF-996B-5A4283706D04}" type="presParOf" srcId="{42F50989-AC8C-44B7-98D0-CE430044CC55}" destId="{EE9E7BCF-10FA-48EE-B0C8-2E281F14CE83}" srcOrd="3" destOrd="0" presId="urn:microsoft.com/office/officeart/2018/5/layout/IconLeafLabelList"/>
    <dgm:cxn modelId="{A7CCD4F6-1840-4501-BB5B-B0E6533A716C}" type="presParOf" srcId="{28176463-F683-4E5D-BA49-2CA24EC47E09}" destId="{2556F9F7-4005-4B24-B538-A3A84EA8F494}" srcOrd="3" destOrd="0" presId="urn:microsoft.com/office/officeart/2018/5/layout/IconLeafLabelList"/>
    <dgm:cxn modelId="{E8EE0930-291A-4DCF-B4EE-0CA0B75BFAC2}" type="presParOf" srcId="{28176463-F683-4E5D-BA49-2CA24EC47E09}" destId="{B24E99C2-716E-4B09-B6D2-1F9A5293A6D4}" srcOrd="4" destOrd="0" presId="urn:microsoft.com/office/officeart/2018/5/layout/IconLeafLabelList"/>
    <dgm:cxn modelId="{42DAF25A-C248-4664-A4D7-8F1B5FF44B0A}" type="presParOf" srcId="{B24E99C2-716E-4B09-B6D2-1F9A5293A6D4}" destId="{4E7C4E1D-69FD-49F8-8B9E-DC9621F11EB5}" srcOrd="0" destOrd="0" presId="urn:microsoft.com/office/officeart/2018/5/layout/IconLeafLabelList"/>
    <dgm:cxn modelId="{9CF45A4F-8793-4B6C-9AA4-C7A7EECF4A09}" type="presParOf" srcId="{B24E99C2-716E-4B09-B6D2-1F9A5293A6D4}" destId="{DC3F3B25-ED91-483D-9012-576CD10CE669}" srcOrd="1" destOrd="0" presId="urn:microsoft.com/office/officeart/2018/5/layout/IconLeafLabelList"/>
    <dgm:cxn modelId="{4C7AFED7-6B26-4E5B-B2D4-6ADD37752375}" type="presParOf" srcId="{B24E99C2-716E-4B09-B6D2-1F9A5293A6D4}" destId="{7A7E758B-B5B9-40C5-8721-F8E1C6924CCD}" srcOrd="2" destOrd="0" presId="urn:microsoft.com/office/officeart/2018/5/layout/IconLeafLabelList"/>
    <dgm:cxn modelId="{04800215-7D48-405D-8923-9D2D87105AC4}" type="presParOf" srcId="{B24E99C2-716E-4B09-B6D2-1F9A5293A6D4}" destId="{72EC1827-126D-49B7-8BA8-43B6E4774852}" srcOrd="3" destOrd="0" presId="urn:microsoft.com/office/officeart/2018/5/layout/IconLeafLabelList"/>
    <dgm:cxn modelId="{43976F56-DADB-4908-9A50-189FBE948108}" type="presParOf" srcId="{28176463-F683-4E5D-BA49-2CA24EC47E09}" destId="{F176511F-91E7-4868-836A-57833B69D912}" srcOrd="5" destOrd="0" presId="urn:microsoft.com/office/officeart/2018/5/layout/IconLeafLabelList"/>
    <dgm:cxn modelId="{96C17C33-EF36-479F-9B4E-72C7D6E45092}" type="presParOf" srcId="{28176463-F683-4E5D-BA49-2CA24EC47E09}" destId="{5928DC44-BCC8-41EC-8FC9-56805F19950A}" srcOrd="6" destOrd="0" presId="urn:microsoft.com/office/officeart/2018/5/layout/IconLeafLabelList"/>
    <dgm:cxn modelId="{341B6688-C963-4755-859B-F0C009151662}" type="presParOf" srcId="{5928DC44-BCC8-41EC-8FC9-56805F19950A}" destId="{A7445656-D861-4AEA-AB28-AF789C639A96}" srcOrd="0" destOrd="0" presId="urn:microsoft.com/office/officeart/2018/5/layout/IconLeafLabelList"/>
    <dgm:cxn modelId="{FE39FA44-959D-4AF0-A291-70E2FFC9079C}" type="presParOf" srcId="{5928DC44-BCC8-41EC-8FC9-56805F19950A}" destId="{BB593F52-59F5-4918-AB0F-7507F003B87C}" srcOrd="1" destOrd="0" presId="urn:microsoft.com/office/officeart/2018/5/layout/IconLeafLabelList"/>
    <dgm:cxn modelId="{9CC6E171-DCEC-466A-8FE3-FA788860DD2F}" type="presParOf" srcId="{5928DC44-BCC8-41EC-8FC9-56805F19950A}" destId="{1CD8F439-7D49-4254-89CC-D8C3175CBE5E}" srcOrd="2" destOrd="0" presId="urn:microsoft.com/office/officeart/2018/5/layout/IconLeafLabelList"/>
    <dgm:cxn modelId="{DEAEE7FC-5DE3-47C5-8250-7AB235DCB97C}" type="presParOf" srcId="{5928DC44-BCC8-41EC-8FC9-56805F19950A}" destId="{8D17CDB4-7A71-47E3-A227-391D74BCE9A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93FC6-3BCB-4B4F-B3CF-CEF017314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851A6F6-E39B-4B67-977F-424EAAFD6D3A}">
      <dgm:prSet/>
      <dgm:spPr/>
      <dgm:t>
        <a:bodyPr/>
        <a:lstStyle/>
        <a:p>
          <a:r>
            <a:rPr lang="en-IE" dirty="0"/>
            <a:t>Pre-Processing</a:t>
          </a:r>
          <a:endParaRPr lang="en-US" dirty="0"/>
        </a:p>
      </dgm:t>
    </dgm:pt>
    <dgm:pt modelId="{465CEC39-7FEB-4D68-8279-E0AB14749D80}" type="parTrans" cxnId="{499C5BE6-00B3-4F78-AC57-96E6C9A2D534}">
      <dgm:prSet/>
      <dgm:spPr/>
      <dgm:t>
        <a:bodyPr/>
        <a:lstStyle/>
        <a:p>
          <a:endParaRPr lang="en-US"/>
        </a:p>
      </dgm:t>
    </dgm:pt>
    <dgm:pt modelId="{9BDC2494-774B-47F4-A11A-E7ACBB5A852E}" type="sibTrans" cxnId="{499C5BE6-00B3-4F78-AC57-96E6C9A2D534}">
      <dgm:prSet/>
      <dgm:spPr/>
      <dgm:t>
        <a:bodyPr/>
        <a:lstStyle/>
        <a:p>
          <a:endParaRPr lang="en-US"/>
        </a:p>
      </dgm:t>
    </dgm:pt>
    <dgm:pt modelId="{6734E00B-4B28-4EF5-A728-A065CA9093C9}">
      <dgm:prSet/>
      <dgm:spPr/>
      <dgm:t>
        <a:bodyPr/>
        <a:lstStyle/>
        <a:p>
          <a:r>
            <a:rPr lang="en-IE" dirty="0"/>
            <a:t>Challenges Encountered</a:t>
          </a:r>
          <a:endParaRPr lang="en-US" dirty="0"/>
        </a:p>
      </dgm:t>
    </dgm:pt>
    <dgm:pt modelId="{BB796FC7-18D6-48DD-8BBD-37164064A2BA}" type="parTrans" cxnId="{7AACAF27-AEFA-4957-9E77-938792D905D3}">
      <dgm:prSet/>
      <dgm:spPr/>
      <dgm:t>
        <a:bodyPr/>
        <a:lstStyle/>
        <a:p>
          <a:endParaRPr lang="en-US"/>
        </a:p>
      </dgm:t>
    </dgm:pt>
    <dgm:pt modelId="{66F2267C-5CC1-42BC-AD64-CCDB6C8C8AD5}" type="sibTrans" cxnId="{7AACAF27-AEFA-4957-9E77-938792D905D3}">
      <dgm:prSet/>
      <dgm:spPr/>
      <dgm:t>
        <a:bodyPr/>
        <a:lstStyle/>
        <a:p>
          <a:endParaRPr lang="en-US"/>
        </a:p>
      </dgm:t>
    </dgm:pt>
    <dgm:pt modelId="{7BD48A43-F347-4C52-9847-19754AAAE2C0}">
      <dgm:prSet/>
      <dgm:spPr/>
      <dgm:t>
        <a:bodyPr/>
        <a:lstStyle/>
        <a:p>
          <a:r>
            <a:rPr lang="en-IE"/>
            <a:t>Findings</a:t>
          </a:r>
          <a:endParaRPr lang="en-US"/>
        </a:p>
      </dgm:t>
    </dgm:pt>
    <dgm:pt modelId="{707D3D1A-AD83-4580-82B4-12647A2E636B}" type="parTrans" cxnId="{EABC19B1-6AB9-4042-848C-C18493401EBA}">
      <dgm:prSet/>
      <dgm:spPr/>
      <dgm:t>
        <a:bodyPr/>
        <a:lstStyle/>
        <a:p>
          <a:endParaRPr lang="en-US"/>
        </a:p>
      </dgm:t>
    </dgm:pt>
    <dgm:pt modelId="{9FD95B40-CB7D-46FB-9CB2-7971C45EB9DB}" type="sibTrans" cxnId="{EABC19B1-6AB9-4042-848C-C18493401EBA}">
      <dgm:prSet/>
      <dgm:spPr/>
      <dgm:t>
        <a:bodyPr/>
        <a:lstStyle/>
        <a:p>
          <a:endParaRPr lang="en-US"/>
        </a:p>
      </dgm:t>
    </dgm:pt>
    <dgm:pt modelId="{57A02125-1906-48E7-8B24-B5CC473040BC}">
      <dgm:prSet/>
      <dgm:spPr/>
      <dgm:t>
        <a:bodyPr/>
        <a:lstStyle/>
        <a:p>
          <a:r>
            <a:rPr lang="en-IE"/>
            <a:t>Algorithms</a:t>
          </a:r>
          <a:endParaRPr lang="en-US"/>
        </a:p>
      </dgm:t>
    </dgm:pt>
    <dgm:pt modelId="{D90B140A-954F-4894-9CAE-47A108E3E677}" type="parTrans" cxnId="{162F9AAA-C71C-416D-9EAC-4A25177778B0}">
      <dgm:prSet/>
      <dgm:spPr/>
      <dgm:t>
        <a:bodyPr/>
        <a:lstStyle/>
        <a:p>
          <a:endParaRPr lang="en-US"/>
        </a:p>
      </dgm:t>
    </dgm:pt>
    <dgm:pt modelId="{54D79724-C7CD-45C2-853B-C786CBFEDEAD}" type="sibTrans" cxnId="{162F9AAA-C71C-416D-9EAC-4A25177778B0}">
      <dgm:prSet/>
      <dgm:spPr/>
      <dgm:t>
        <a:bodyPr/>
        <a:lstStyle/>
        <a:p>
          <a:endParaRPr lang="en-US"/>
        </a:p>
      </dgm:t>
    </dgm:pt>
    <dgm:pt modelId="{9D63961E-F880-4AE1-8EF4-F6DF11AE5130}" type="pres">
      <dgm:prSet presAssocID="{06393FC6-3BCB-4B4F-B3CF-CEF0173149CB}" presName="root" presStyleCnt="0">
        <dgm:presLayoutVars>
          <dgm:dir/>
          <dgm:resizeHandles val="exact"/>
        </dgm:presLayoutVars>
      </dgm:prSet>
      <dgm:spPr/>
    </dgm:pt>
    <dgm:pt modelId="{DEDC2762-D915-42DD-9D32-E6BEF8CDA4C0}" type="pres">
      <dgm:prSet presAssocID="{9851A6F6-E39B-4B67-977F-424EAAFD6D3A}" presName="compNode" presStyleCnt="0"/>
      <dgm:spPr/>
    </dgm:pt>
    <dgm:pt modelId="{04E1092B-A00E-430A-A424-1CF45E08257D}" type="pres">
      <dgm:prSet presAssocID="{9851A6F6-E39B-4B67-977F-424EAAFD6D3A}" presName="bgRect" presStyleLbl="bgShp" presStyleIdx="0" presStyleCnt="4"/>
      <dgm:spPr/>
    </dgm:pt>
    <dgm:pt modelId="{B2D94087-F360-4089-BC32-3678551A6038}" type="pres">
      <dgm:prSet presAssocID="{9851A6F6-E39B-4B67-977F-424EAAFD6D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AEC43B-BC12-4830-A54B-087EF56E51AC}" type="pres">
      <dgm:prSet presAssocID="{9851A6F6-E39B-4B67-977F-424EAAFD6D3A}" presName="spaceRect" presStyleCnt="0"/>
      <dgm:spPr/>
    </dgm:pt>
    <dgm:pt modelId="{9C97898E-6A49-4B88-95D5-48F069758CA8}" type="pres">
      <dgm:prSet presAssocID="{9851A6F6-E39B-4B67-977F-424EAAFD6D3A}" presName="parTx" presStyleLbl="revTx" presStyleIdx="0" presStyleCnt="4">
        <dgm:presLayoutVars>
          <dgm:chMax val="0"/>
          <dgm:chPref val="0"/>
        </dgm:presLayoutVars>
      </dgm:prSet>
      <dgm:spPr/>
    </dgm:pt>
    <dgm:pt modelId="{6A0E9341-FD59-4069-A60F-A507B4AAD1A9}" type="pres">
      <dgm:prSet presAssocID="{9BDC2494-774B-47F4-A11A-E7ACBB5A852E}" presName="sibTrans" presStyleCnt="0"/>
      <dgm:spPr/>
    </dgm:pt>
    <dgm:pt modelId="{19369E59-87D3-4B22-A6FC-93610AECBDA2}" type="pres">
      <dgm:prSet presAssocID="{6734E00B-4B28-4EF5-A728-A065CA9093C9}" presName="compNode" presStyleCnt="0"/>
      <dgm:spPr/>
    </dgm:pt>
    <dgm:pt modelId="{BF775B04-43DB-4E13-B54D-A5A31EFE83F1}" type="pres">
      <dgm:prSet presAssocID="{6734E00B-4B28-4EF5-A728-A065CA9093C9}" presName="bgRect" presStyleLbl="bgShp" presStyleIdx="1" presStyleCnt="4"/>
      <dgm:spPr/>
    </dgm:pt>
    <dgm:pt modelId="{7A7F7A88-594C-419C-9C7C-614F796E6809}" type="pres">
      <dgm:prSet presAssocID="{6734E00B-4B28-4EF5-A728-A065CA9093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F596E4F-2EB3-4790-BE72-D5AF79C7BC68}" type="pres">
      <dgm:prSet presAssocID="{6734E00B-4B28-4EF5-A728-A065CA9093C9}" presName="spaceRect" presStyleCnt="0"/>
      <dgm:spPr/>
    </dgm:pt>
    <dgm:pt modelId="{C634709F-4533-451A-AD32-C43DA21E39DB}" type="pres">
      <dgm:prSet presAssocID="{6734E00B-4B28-4EF5-A728-A065CA9093C9}" presName="parTx" presStyleLbl="revTx" presStyleIdx="1" presStyleCnt="4">
        <dgm:presLayoutVars>
          <dgm:chMax val="0"/>
          <dgm:chPref val="0"/>
        </dgm:presLayoutVars>
      </dgm:prSet>
      <dgm:spPr/>
    </dgm:pt>
    <dgm:pt modelId="{1678A330-D23E-44F4-A1EC-EB492CD06D6A}" type="pres">
      <dgm:prSet presAssocID="{66F2267C-5CC1-42BC-AD64-CCDB6C8C8AD5}" presName="sibTrans" presStyleCnt="0"/>
      <dgm:spPr/>
    </dgm:pt>
    <dgm:pt modelId="{14D05515-112D-49D4-B6AA-444AB0275735}" type="pres">
      <dgm:prSet presAssocID="{7BD48A43-F347-4C52-9847-19754AAAE2C0}" presName="compNode" presStyleCnt="0"/>
      <dgm:spPr/>
    </dgm:pt>
    <dgm:pt modelId="{539DE269-C68B-47AC-856F-3A2671C61C44}" type="pres">
      <dgm:prSet presAssocID="{7BD48A43-F347-4C52-9847-19754AAAE2C0}" presName="bgRect" presStyleLbl="bgShp" presStyleIdx="2" presStyleCnt="4"/>
      <dgm:spPr/>
    </dgm:pt>
    <dgm:pt modelId="{277AEE15-0867-426F-AB3E-6880291CB80C}" type="pres">
      <dgm:prSet presAssocID="{7BD48A43-F347-4C52-9847-19754AAAE2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2DD06C-19D0-4DC5-9182-FE02BD489F6B}" type="pres">
      <dgm:prSet presAssocID="{7BD48A43-F347-4C52-9847-19754AAAE2C0}" presName="spaceRect" presStyleCnt="0"/>
      <dgm:spPr/>
    </dgm:pt>
    <dgm:pt modelId="{59845884-8BE9-4B1C-ADAD-8500EEFB4BEF}" type="pres">
      <dgm:prSet presAssocID="{7BD48A43-F347-4C52-9847-19754AAAE2C0}" presName="parTx" presStyleLbl="revTx" presStyleIdx="2" presStyleCnt="4">
        <dgm:presLayoutVars>
          <dgm:chMax val="0"/>
          <dgm:chPref val="0"/>
        </dgm:presLayoutVars>
      </dgm:prSet>
      <dgm:spPr/>
    </dgm:pt>
    <dgm:pt modelId="{5AC4C005-5BF1-4BB6-AE4E-26C69CB0AF19}" type="pres">
      <dgm:prSet presAssocID="{9FD95B40-CB7D-46FB-9CB2-7971C45EB9DB}" presName="sibTrans" presStyleCnt="0"/>
      <dgm:spPr/>
    </dgm:pt>
    <dgm:pt modelId="{0A4F12DA-8FE9-4E1A-911F-F5EDBC2B3EB7}" type="pres">
      <dgm:prSet presAssocID="{57A02125-1906-48E7-8B24-B5CC473040BC}" presName="compNode" presStyleCnt="0"/>
      <dgm:spPr/>
    </dgm:pt>
    <dgm:pt modelId="{7053D613-48DF-4090-9B9D-5A9E96915C48}" type="pres">
      <dgm:prSet presAssocID="{57A02125-1906-48E7-8B24-B5CC473040BC}" presName="bgRect" presStyleLbl="bgShp" presStyleIdx="3" presStyleCnt="4"/>
      <dgm:spPr/>
    </dgm:pt>
    <dgm:pt modelId="{83C9D1CC-6A6D-42C9-82DE-C1DC2DCD8FCB}" type="pres">
      <dgm:prSet presAssocID="{57A02125-1906-48E7-8B24-B5CC473040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1CAB837-D7DB-4E70-BFA9-6F4D60BE33FE}" type="pres">
      <dgm:prSet presAssocID="{57A02125-1906-48E7-8B24-B5CC473040BC}" presName="spaceRect" presStyleCnt="0"/>
      <dgm:spPr/>
    </dgm:pt>
    <dgm:pt modelId="{447C73D9-6C42-4E3C-8D23-FEF7D3BDB53C}" type="pres">
      <dgm:prSet presAssocID="{57A02125-1906-48E7-8B24-B5CC473040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AACAF27-AEFA-4957-9E77-938792D905D3}" srcId="{06393FC6-3BCB-4B4F-B3CF-CEF0173149CB}" destId="{6734E00B-4B28-4EF5-A728-A065CA9093C9}" srcOrd="1" destOrd="0" parTransId="{BB796FC7-18D6-48DD-8BBD-37164064A2BA}" sibTransId="{66F2267C-5CC1-42BC-AD64-CCDB6C8C8AD5}"/>
    <dgm:cxn modelId="{941B6E2B-FDB7-4F25-9004-D266A4CA7588}" type="presOf" srcId="{06393FC6-3BCB-4B4F-B3CF-CEF0173149CB}" destId="{9D63961E-F880-4AE1-8EF4-F6DF11AE5130}" srcOrd="0" destOrd="0" presId="urn:microsoft.com/office/officeart/2018/2/layout/IconVerticalSolidList"/>
    <dgm:cxn modelId="{F7076F8D-B6D3-46AC-9DC1-2006D00E5856}" type="presOf" srcId="{57A02125-1906-48E7-8B24-B5CC473040BC}" destId="{447C73D9-6C42-4E3C-8D23-FEF7D3BDB53C}" srcOrd="0" destOrd="0" presId="urn:microsoft.com/office/officeart/2018/2/layout/IconVerticalSolidList"/>
    <dgm:cxn modelId="{162F9AAA-C71C-416D-9EAC-4A25177778B0}" srcId="{06393FC6-3BCB-4B4F-B3CF-CEF0173149CB}" destId="{57A02125-1906-48E7-8B24-B5CC473040BC}" srcOrd="3" destOrd="0" parTransId="{D90B140A-954F-4894-9CAE-47A108E3E677}" sibTransId="{54D79724-C7CD-45C2-853B-C786CBFEDEAD}"/>
    <dgm:cxn modelId="{EABC19B1-6AB9-4042-848C-C18493401EBA}" srcId="{06393FC6-3BCB-4B4F-B3CF-CEF0173149CB}" destId="{7BD48A43-F347-4C52-9847-19754AAAE2C0}" srcOrd="2" destOrd="0" parTransId="{707D3D1A-AD83-4580-82B4-12647A2E636B}" sibTransId="{9FD95B40-CB7D-46FB-9CB2-7971C45EB9DB}"/>
    <dgm:cxn modelId="{8360AEC0-67BA-42F5-9AA6-105374448BC2}" type="presOf" srcId="{7BD48A43-F347-4C52-9847-19754AAAE2C0}" destId="{59845884-8BE9-4B1C-ADAD-8500EEFB4BEF}" srcOrd="0" destOrd="0" presId="urn:microsoft.com/office/officeart/2018/2/layout/IconVerticalSolidList"/>
    <dgm:cxn modelId="{D46C4EDB-BC7B-49E2-8860-9691E8462176}" type="presOf" srcId="{6734E00B-4B28-4EF5-A728-A065CA9093C9}" destId="{C634709F-4533-451A-AD32-C43DA21E39DB}" srcOrd="0" destOrd="0" presId="urn:microsoft.com/office/officeart/2018/2/layout/IconVerticalSolidList"/>
    <dgm:cxn modelId="{A1471EE1-D080-43D9-B0D8-EFBE99A216A0}" type="presOf" srcId="{9851A6F6-E39B-4B67-977F-424EAAFD6D3A}" destId="{9C97898E-6A49-4B88-95D5-48F069758CA8}" srcOrd="0" destOrd="0" presId="urn:microsoft.com/office/officeart/2018/2/layout/IconVerticalSolidList"/>
    <dgm:cxn modelId="{499C5BE6-00B3-4F78-AC57-96E6C9A2D534}" srcId="{06393FC6-3BCB-4B4F-B3CF-CEF0173149CB}" destId="{9851A6F6-E39B-4B67-977F-424EAAFD6D3A}" srcOrd="0" destOrd="0" parTransId="{465CEC39-7FEB-4D68-8279-E0AB14749D80}" sibTransId="{9BDC2494-774B-47F4-A11A-E7ACBB5A852E}"/>
    <dgm:cxn modelId="{C5213E11-FB3B-4AEC-816E-0DF3CFAAFFF8}" type="presParOf" srcId="{9D63961E-F880-4AE1-8EF4-F6DF11AE5130}" destId="{DEDC2762-D915-42DD-9D32-E6BEF8CDA4C0}" srcOrd="0" destOrd="0" presId="urn:microsoft.com/office/officeart/2018/2/layout/IconVerticalSolidList"/>
    <dgm:cxn modelId="{53C4D53B-58D1-490C-A277-BDA4E1DE2A5B}" type="presParOf" srcId="{DEDC2762-D915-42DD-9D32-E6BEF8CDA4C0}" destId="{04E1092B-A00E-430A-A424-1CF45E08257D}" srcOrd="0" destOrd="0" presId="urn:microsoft.com/office/officeart/2018/2/layout/IconVerticalSolidList"/>
    <dgm:cxn modelId="{2430339D-8ED1-4A00-B59F-92FF92F1CB29}" type="presParOf" srcId="{DEDC2762-D915-42DD-9D32-E6BEF8CDA4C0}" destId="{B2D94087-F360-4089-BC32-3678551A6038}" srcOrd="1" destOrd="0" presId="urn:microsoft.com/office/officeart/2018/2/layout/IconVerticalSolidList"/>
    <dgm:cxn modelId="{A6EA0A44-2D20-4077-86D8-CA1BD4716A34}" type="presParOf" srcId="{DEDC2762-D915-42DD-9D32-E6BEF8CDA4C0}" destId="{9AAEC43B-BC12-4830-A54B-087EF56E51AC}" srcOrd="2" destOrd="0" presId="urn:microsoft.com/office/officeart/2018/2/layout/IconVerticalSolidList"/>
    <dgm:cxn modelId="{CA7D4554-4584-4383-BC6C-7A31095EA1F5}" type="presParOf" srcId="{DEDC2762-D915-42DD-9D32-E6BEF8CDA4C0}" destId="{9C97898E-6A49-4B88-95D5-48F069758CA8}" srcOrd="3" destOrd="0" presId="urn:microsoft.com/office/officeart/2018/2/layout/IconVerticalSolidList"/>
    <dgm:cxn modelId="{76C0BC9F-C658-49EB-918C-08E5B6340DC7}" type="presParOf" srcId="{9D63961E-F880-4AE1-8EF4-F6DF11AE5130}" destId="{6A0E9341-FD59-4069-A60F-A507B4AAD1A9}" srcOrd="1" destOrd="0" presId="urn:microsoft.com/office/officeart/2018/2/layout/IconVerticalSolidList"/>
    <dgm:cxn modelId="{D1D54890-44B7-490A-91C9-A6F54535DB4F}" type="presParOf" srcId="{9D63961E-F880-4AE1-8EF4-F6DF11AE5130}" destId="{19369E59-87D3-4B22-A6FC-93610AECBDA2}" srcOrd="2" destOrd="0" presId="urn:microsoft.com/office/officeart/2018/2/layout/IconVerticalSolidList"/>
    <dgm:cxn modelId="{BC66FBE6-ED71-4794-A488-E01494D529E6}" type="presParOf" srcId="{19369E59-87D3-4B22-A6FC-93610AECBDA2}" destId="{BF775B04-43DB-4E13-B54D-A5A31EFE83F1}" srcOrd="0" destOrd="0" presId="urn:microsoft.com/office/officeart/2018/2/layout/IconVerticalSolidList"/>
    <dgm:cxn modelId="{B84E66D5-038A-463A-AAD3-E2253A622852}" type="presParOf" srcId="{19369E59-87D3-4B22-A6FC-93610AECBDA2}" destId="{7A7F7A88-594C-419C-9C7C-614F796E6809}" srcOrd="1" destOrd="0" presId="urn:microsoft.com/office/officeart/2018/2/layout/IconVerticalSolidList"/>
    <dgm:cxn modelId="{F7F17DF5-D74D-4AB5-B16C-575197E57F19}" type="presParOf" srcId="{19369E59-87D3-4B22-A6FC-93610AECBDA2}" destId="{6F596E4F-2EB3-4790-BE72-D5AF79C7BC68}" srcOrd="2" destOrd="0" presId="urn:microsoft.com/office/officeart/2018/2/layout/IconVerticalSolidList"/>
    <dgm:cxn modelId="{2738C64C-DD3C-4A75-8B91-12237B528E69}" type="presParOf" srcId="{19369E59-87D3-4B22-A6FC-93610AECBDA2}" destId="{C634709F-4533-451A-AD32-C43DA21E39DB}" srcOrd="3" destOrd="0" presId="urn:microsoft.com/office/officeart/2018/2/layout/IconVerticalSolidList"/>
    <dgm:cxn modelId="{DC2BF1B6-5C03-4F43-A4DE-48FC02F897E4}" type="presParOf" srcId="{9D63961E-F880-4AE1-8EF4-F6DF11AE5130}" destId="{1678A330-D23E-44F4-A1EC-EB492CD06D6A}" srcOrd="3" destOrd="0" presId="urn:microsoft.com/office/officeart/2018/2/layout/IconVerticalSolidList"/>
    <dgm:cxn modelId="{FA895BBF-A89D-454F-A9F8-C196028D3F7A}" type="presParOf" srcId="{9D63961E-F880-4AE1-8EF4-F6DF11AE5130}" destId="{14D05515-112D-49D4-B6AA-444AB0275735}" srcOrd="4" destOrd="0" presId="urn:microsoft.com/office/officeart/2018/2/layout/IconVerticalSolidList"/>
    <dgm:cxn modelId="{730CF464-FBB4-4F8A-B9D2-B49EBBDC1FF1}" type="presParOf" srcId="{14D05515-112D-49D4-B6AA-444AB0275735}" destId="{539DE269-C68B-47AC-856F-3A2671C61C44}" srcOrd="0" destOrd="0" presId="urn:microsoft.com/office/officeart/2018/2/layout/IconVerticalSolidList"/>
    <dgm:cxn modelId="{24A47197-4857-4F91-9DE9-0EC4084EA099}" type="presParOf" srcId="{14D05515-112D-49D4-B6AA-444AB0275735}" destId="{277AEE15-0867-426F-AB3E-6880291CB80C}" srcOrd="1" destOrd="0" presId="urn:microsoft.com/office/officeart/2018/2/layout/IconVerticalSolidList"/>
    <dgm:cxn modelId="{F63626F7-EBBE-4909-B017-CA7E8D36CB78}" type="presParOf" srcId="{14D05515-112D-49D4-B6AA-444AB0275735}" destId="{F72DD06C-19D0-4DC5-9182-FE02BD489F6B}" srcOrd="2" destOrd="0" presId="urn:microsoft.com/office/officeart/2018/2/layout/IconVerticalSolidList"/>
    <dgm:cxn modelId="{1202B6A8-606F-4822-8403-0A1C54FD42E8}" type="presParOf" srcId="{14D05515-112D-49D4-B6AA-444AB0275735}" destId="{59845884-8BE9-4B1C-ADAD-8500EEFB4BEF}" srcOrd="3" destOrd="0" presId="urn:microsoft.com/office/officeart/2018/2/layout/IconVerticalSolidList"/>
    <dgm:cxn modelId="{EB49300D-0701-4255-88F2-877A1506F2AC}" type="presParOf" srcId="{9D63961E-F880-4AE1-8EF4-F6DF11AE5130}" destId="{5AC4C005-5BF1-4BB6-AE4E-26C69CB0AF19}" srcOrd="5" destOrd="0" presId="urn:microsoft.com/office/officeart/2018/2/layout/IconVerticalSolidList"/>
    <dgm:cxn modelId="{D906159D-B63B-4350-A095-9D207371017D}" type="presParOf" srcId="{9D63961E-F880-4AE1-8EF4-F6DF11AE5130}" destId="{0A4F12DA-8FE9-4E1A-911F-F5EDBC2B3EB7}" srcOrd="6" destOrd="0" presId="urn:microsoft.com/office/officeart/2018/2/layout/IconVerticalSolidList"/>
    <dgm:cxn modelId="{C52B1CC8-420E-47D2-93B6-B3845E14D324}" type="presParOf" srcId="{0A4F12DA-8FE9-4E1A-911F-F5EDBC2B3EB7}" destId="{7053D613-48DF-4090-9B9D-5A9E96915C48}" srcOrd="0" destOrd="0" presId="urn:microsoft.com/office/officeart/2018/2/layout/IconVerticalSolidList"/>
    <dgm:cxn modelId="{1912B1BB-4837-4A83-B59C-4E95E66FDEFE}" type="presParOf" srcId="{0A4F12DA-8FE9-4E1A-911F-F5EDBC2B3EB7}" destId="{83C9D1CC-6A6D-42C9-82DE-C1DC2DCD8FCB}" srcOrd="1" destOrd="0" presId="urn:microsoft.com/office/officeart/2018/2/layout/IconVerticalSolidList"/>
    <dgm:cxn modelId="{35BF74AD-7963-4463-86E8-A18E774BB827}" type="presParOf" srcId="{0A4F12DA-8FE9-4E1A-911F-F5EDBC2B3EB7}" destId="{81CAB837-D7DB-4E70-BFA9-6F4D60BE33FE}" srcOrd="2" destOrd="0" presId="urn:microsoft.com/office/officeart/2018/2/layout/IconVerticalSolidList"/>
    <dgm:cxn modelId="{F6C1E26A-71BB-4E94-BCE6-38D009F3EA0D}" type="presParOf" srcId="{0A4F12DA-8FE9-4E1A-911F-F5EDBC2B3EB7}" destId="{447C73D9-6C42-4E3C-8D23-FEF7D3BDB5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1A6910-26C8-4F46-9912-FCC7CE2DE9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0A8870-AE58-442E-9CD8-17246A2895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Pre-Processing</a:t>
          </a:r>
          <a:endParaRPr lang="en-US"/>
        </a:p>
      </dgm:t>
    </dgm:pt>
    <dgm:pt modelId="{9DBB0E3E-6DFA-48EF-BE31-182FD6C2AADF}" type="parTrans" cxnId="{94FA273D-F6C1-41F1-868E-F8A343D83611}">
      <dgm:prSet/>
      <dgm:spPr/>
      <dgm:t>
        <a:bodyPr/>
        <a:lstStyle/>
        <a:p>
          <a:endParaRPr lang="en-US"/>
        </a:p>
      </dgm:t>
    </dgm:pt>
    <dgm:pt modelId="{A0E0F67F-24E9-492C-A1E3-E1101709988E}" type="sibTrans" cxnId="{94FA273D-F6C1-41F1-868E-F8A343D83611}">
      <dgm:prSet/>
      <dgm:spPr/>
      <dgm:t>
        <a:bodyPr/>
        <a:lstStyle/>
        <a:p>
          <a:endParaRPr lang="en-US"/>
        </a:p>
      </dgm:t>
    </dgm:pt>
    <dgm:pt modelId="{F5523C07-C04D-4E49-84E5-5956F196E8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Challenges Encountered</a:t>
          </a:r>
          <a:endParaRPr lang="en-US"/>
        </a:p>
      </dgm:t>
    </dgm:pt>
    <dgm:pt modelId="{F028ED71-72C2-4E04-AD6C-027482122DCE}" type="parTrans" cxnId="{92307CDF-2F98-4D88-AAF7-717D0115BDF9}">
      <dgm:prSet/>
      <dgm:spPr/>
      <dgm:t>
        <a:bodyPr/>
        <a:lstStyle/>
        <a:p>
          <a:endParaRPr lang="en-US"/>
        </a:p>
      </dgm:t>
    </dgm:pt>
    <dgm:pt modelId="{FFF33452-F65E-4D54-83DD-921E0B0EADFE}" type="sibTrans" cxnId="{92307CDF-2F98-4D88-AAF7-717D0115BDF9}">
      <dgm:prSet/>
      <dgm:spPr/>
      <dgm:t>
        <a:bodyPr/>
        <a:lstStyle/>
        <a:p>
          <a:endParaRPr lang="en-US"/>
        </a:p>
      </dgm:t>
    </dgm:pt>
    <dgm:pt modelId="{0336EB96-DF46-404C-BB65-0B3888100C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Findings</a:t>
          </a:r>
          <a:endParaRPr lang="en-US"/>
        </a:p>
      </dgm:t>
    </dgm:pt>
    <dgm:pt modelId="{339CDE5C-6585-4F96-8D08-B318F4A3F823}" type="parTrans" cxnId="{332D079F-4E7A-4E93-A1FB-D02C3A97BAAC}">
      <dgm:prSet/>
      <dgm:spPr/>
      <dgm:t>
        <a:bodyPr/>
        <a:lstStyle/>
        <a:p>
          <a:endParaRPr lang="en-US"/>
        </a:p>
      </dgm:t>
    </dgm:pt>
    <dgm:pt modelId="{DCC22721-7153-45BC-A10C-892C809EA3BE}" type="sibTrans" cxnId="{332D079F-4E7A-4E93-A1FB-D02C3A97BAAC}">
      <dgm:prSet/>
      <dgm:spPr/>
      <dgm:t>
        <a:bodyPr/>
        <a:lstStyle/>
        <a:p>
          <a:endParaRPr lang="en-US"/>
        </a:p>
      </dgm:t>
    </dgm:pt>
    <dgm:pt modelId="{9F866E00-AFF2-43BA-AA4E-ABFF090AC5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E"/>
            <a:t>Algorithms</a:t>
          </a:r>
          <a:endParaRPr lang="en-US"/>
        </a:p>
      </dgm:t>
    </dgm:pt>
    <dgm:pt modelId="{D3A3388B-212F-4385-98F8-25F14994E9F8}" type="parTrans" cxnId="{82084F5D-4054-4219-A4E1-C5060CE82DFA}">
      <dgm:prSet/>
      <dgm:spPr/>
      <dgm:t>
        <a:bodyPr/>
        <a:lstStyle/>
        <a:p>
          <a:endParaRPr lang="en-US"/>
        </a:p>
      </dgm:t>
    </dgm:pt>
    <dgm:pt modelId="{7271DCEF-B54C-433B-A257-E2600536F2F2}" type="sibTrans" cxnId="{82084F5D-4054-4219-A4E1-C5060CE82DFA}">
      <dgm:prSet/>
      <dgm:spPr/>
      <dgm:t>
        <a:bodyPr/>
        <a:lstStyle/>
        <a:p>
          <a:endParaRPr lang="en-US"/>
        </a:p>
      </dgm:t>
    </dgm:pt>
    <dgm:pt modelId="{5CA1DEBE-0E45-436C-863E-7FE0CFFB99F2}" type="pres">
      <dgm:prSet presAssocID="{381A6910-26C8-4F46-9912-FCC7CE2DE9F6}" presName="root" presStyleCnt="0">
        <dgm:presLayoutVars>
          <dgm:dir/>
          <dgm:resizeHandles val="exact"/>
        </dgm:presLayoutVars>
      </dgm:prSet>
      <dgm:spPr/>
    </dgm:pt>
    <dgm:pt modelId="{B5E2B9D5-0CF3-447D-B3F6-EB2D73D6432D}" type="pres">
      <dgm:prSet presAssocID="{AF0A8870-AE58-442E-9CD8-17246A289517}" presName="compNode" presStyleCnt="0"/>
      <dgm:spPr/>
    </dgm:pt>
    <dgm:pt modelId="{88FEFC69-B03B-49A8-8573-CCB18B9E2231}" type="pres">
      <dgm:prSet presAssocID="{AF0A8870-AE58-442E-9CD8-17246A28951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CA08AFD-CB3A-4359-A813-04D43A6EA339}" type="pres">
      <dgm:prSet presAssocID="{AF0A8870-AE58-442E-9CD8-17246A2895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75DF2F-DB55-4A2B-9A6B-6A2428F347B9}" type="pres">
      <dgm:prSet presAssocID="{AF0A8870-AE58-442E-9CD8-17246A289517}" presName="spaceRect" presStyleCnt="0"/>
      <dgm:spPr/>
    </dgm:pt>
    <dgm:pt modelId="{6D7BF2BA-A1A2-44F6-ABAD-9FEFCF7736B5}" type="pres">
      <dgm:prSet presAssocID="{AF0A8870-AE58-442E-9CD8-17246A289517}" presName="textRect" presStyleLbl="revTx" presStyleIdx="0" presStyleCnt="4">
        <dgm:presLayoutVars>
          <dgm:chMax val="1"/>
          <dgm:chPref val="1"/>
        </dgm:presLayoutVars>
      </dgm:prSet>
      <dgm:spPr/>
    </dgm:pt>
    <dgm:pt modelId="{82A6D9F9-3378-4585-93F1-943A0741C851}" type="pres">
      <dgm:prSet presAssocID="{A0E0F67F-24E9-492C-A1E3-E1101709988E}" presName="sibTrans" presStyleCnt="0"/>
      <dgm:spPr/>
    </dgm:pt>
    <dgm:pt modelId="{2359E882-7F5C-44F1-9FDE-9F7BBF9F6BFD}" type="pres">
      <dgm:prSet presAssocID="{F5523C07-C04D-4E49-84E5-5956F196E8CD}" presName="compNode" presStyleCnt="0"/>
      <dgm:spPr/>
    </dgm:pt>
    <dgm:pt modelId="{58088CA1-7B45-4585-9554-8136DE637596}" type="pres">
      <dgm:prSet presAssocID="{F5523C07-C04D-4E49-84E5-5956F196E8C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620699C-1A9A-47B3-A9DC-69D1B6D468F6}" type="pres">
      <dgm:prSet presAssocID="{F5523C07-C04D-4E49-84E5-5956F196E8C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B20525C-88A3-4896-A69A-09EA8440005D}" type="pres">
      <dgm:prSet presAssocID="{F5523C07-C04D-4E49-84E5-5956F196E8CD}" presName="spaceRect" presStyleCnt="0"/>
      <dgm:spPr/>
    </dgm:pt>
    <dgm:pt modelId="{B733DA99-32C6-4AC8-AF4A-BC46F3FD44F7}" type="pres">
      <dgm:prSet presAssocID="{F5523C07-C04D-4E49-84E5-5956F196E8CD}" presName="textRect" presStyleLbl="revTx" presStyleIdx="1" presStyleCnt="4">
        <dgm:presLayoutVars>
          <dgm:chMax val="1"/>
          <dgm:chPref val="1"/>
        </dgm:presLayoutVars>
      </dgm:prSet>
      <dgm:spPr/>
    </dgm:pt>
    <dgm:pt modelId="{2DCC24C2-D584-4E28-A15D-C366372398DD}" type="pres">
      <dgm:prSet presAssocID="{FFF33452-F65E-4D54-83DD-921E0B0EADFE}" presName="sibTrans" presStyleCnt="0"/>
      <dgm:spPr/>
    </dgm:pt>
    <dgm:pt modelId="{25787960-6608-47C0-B8D9-EBFEB15D6BD1}" type="pres">
      <dgm:prSet presAssocID="{0336EB96-DF46-404C-BB65-0B3888100C13}" presName="compNode" presStyleCnt="0"/>
      <dgm:spPr/>
    </dgm:pt>
    <dgm:pt modelId="{1B051FB2-8D87-4DC3-AEB7-1F324AB63292}" type="pres">
      <dgm:prSet presAssocID="{0336EB96-DF46-404C-BB65-0B3888100C1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9F4505D-3F6B-4288-B90E-E01A8A035777}" type="pres">
      <dgm:prSet presAssocID="{0336EB96-DF46-404C-BB65-0B3888100C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F7E678-059C-4537-A36D-7FF56CA9C549}" type="pres">
      <dgm:prSet presAssocID="{0336EB96-DF46-404C-BB65-0B3888100C13}" presName="spaceRect" presStyleCnt="0"/>
      <dgm:spPr/>
    </dgm:pt>
    <dgm:pt modelId="{5AEBA49A-0105-4B38-8137-44151DA2A349}" type="pres">
      <dgm:prSet presAssocID="{0336EB96-DF46-404C-BB65-0B3888100C13}" presName="textRect" presStyleLbl="revTx" presStyleIdx="2" presStyleCnt="4">
        <dgm:presLayoutVars>
          <dgm:chMax val="1"/>
          <dgm:chPref val="1"/>
        </dgm:presLayoutVars>
      </dgm:prSet>
      <dgm:spPr/>
    </dgm:pt>
    <dgm:pt modelId="{1953303B-DBA9-446A-B8F1-2AC20C9804BC}" type="pres">
      <dgm:prSet presAssocID="{DCC22721-7153-45BC-A10C-892C809EA3BE}" presName="sibTrans" presStyleCnt="0"/>
      <dgm:spPr/>
    </dgm:pt>
    <dgm:pt modelId="{C6E413EA-39C1-4D30-BA3A-9C457EFB9A47}" type="pres">
      <dgm:prSet presAssocID="{9F866E00-AFF2-43BA-AA4E-ABFF090AC5AD}" presName="compNode" presStyleCnt="0"/>
      <dgm:spPr/>
    </dgm:pt>
    <dgm:pt modelId="{61200026-C783-4F7E-8DDB-793524FD1BD5}" type="pres">
      <dgm:prSet presAssocID="{9F866E00-AFF2-43BA-AA4E-ABFF090AC5A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9CAF79-79BE-46AF-BFF6-8BD49AFFB696}" type="pres">
      <dgm:prSet presAssocID="{9F866E00-AFF2-43BA-AA4E-ABFF090AC5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367421A-027D-4BB7-B8FD-E19A407872BF}" type="pres">
      <dgm:prSet presAssocID="{9F866E00-AFF2-43BA-AA4E-ABFF090AC5AD}" presName="spaceRect" presStyleCnt="0"/>
      <dgm:spPr/>
    </dgm:pt>
    <dgm:pt modelId="{F91DEC72-5C2F-435E-8949-C5D28340819B}" type="pres">
      <dgm:prSet presAssocID="{9F866E00-AFF2-43BA-AA4E-ABFF090AC5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666A0C-E70D-4C26-8349-03C7C4506FD8}" type="presOf" srcId="{AF0A8870-AE58-442E-9CD8-17246A289517}" destId="{6D7BF2BA-A1A2-44F6-ABAD-9FEFCF7736B5}" srcOrd="0" destOrd="0" presId="urn:microsoft.com/office/officeart/2018/5/layout/IconLeafLabelList"/>
    <dgm:cxn modelId="{5D1F0328-FC13-4ED0-BC22-B0C1D19253EF}" type="presOf" srcId="{381A6910-26C8-4F46-9912-FCC7CE2DE9F6}" destId="{5CA1DEBE-0E45-436C-863E-7FE0CFFB99F2}" srcOrd="0" destOrd="0" presId="urn:microsoft.com/office/officeart/2018/5/layout/IconLeafLabelList"/>
    <dgm:cxn modelId="{94FA273D-F6C1-41F1-868E-F8A343D83611}" srcId="{381A6910-26C8-4F46-9912-FCC7CE2DE9F6}" destId="{AF0A8870-AE58-442E-9CD8-17246A289517}" srcOrd="0" destOrd="0" parTransId="{9DBB0E3E-6DFA-48EF-BE31-182FD6C2AADF}" sibTransId="{A0E0F67F-24E9-492C-A1E3-E1101709988E}"/>
    <dgm:cxn modelId="{82084F5D-4054-4219-A4E1-C5060CE82DFA}" srcId="{381A6910-26C8-4F46-9912-FCC7CE2DE9F6}" destId="{9F866E00-AFF2-43BA-AA4E-ABFF090AC5AD}" srcOrd="3" destOrd="0" parTransId="{D3A3388B-212F-4385-98F8-25F14994E9F8}" sibTransId="{7271DCEF-B54C-433B-A257-E2600536F2F2}"/>
    <dgm:cxn modelId="{332D079F-4E7A-4E93-A1FB-D02C3A97BAAC}" srcId="{381A6910-26C8-4F46-9912-FCC7CE2DE9F6}" destId="{0336EB96-DF46-404C-BB65-0B3888100C13}" srcOrd="2" destOrd="0" parTransId="{339CDE5C-6585-4F96-8D08-B318F4A3F823}" sibTransId="{DCC22721-7153-45BC-A10C-892C809EA3BE}"/>
    <dgm:cxn modelId="{AF6B1FA0-47EB-4E5C-9786-34EC62373D87}" type="presOf" srcId="{9F866E00-AFF2-43BA-AA4E-ABFF090AC5AD}" destId="{F91DEC72-5C2F-435E-8949-C5D28340819B}" srcOrd="0" destOrd="0" presId="urn:microsoft.com/office/officeart/2018/5/layout/IconLeafLabelList"/>
    <dgm:cxn modelId="{92307CDF-2F98-4D88-AAF7-717D0115BDF9}" srcId="{381A6910-26C8-4F46-9912-FCC7CE2DE9F6}" destId="{F5523C07-C04D-4E49-84E5-5956F196E8CD}" srcOrd="1" destOrd="0" parTransId="{F028ED71-72C2-4E04-AD6C-027482122DCE}" sibTransId="{FFF33452-F65E-4D54-83DD-921E0B0EADFE}"/>
    <dgm:cxn modelId="{8449F8E3-B812-49C0-AB01-85D154EBE1B0}" type="presOf" srcId="{F5523C07-C04D-4E49-84E5-5956F196E8CD}" destId="{B733DA99-32C6-4AC8-AF4A-BC46F3FD44F7}" srcOrd="0" destOrd="0" presId="urn:microsoft.com/office/officeart/2018/5/layout/IconLeafLabelList"/>
    <dgm:cxn modelId="{4BB17FF7-9CA8-42AD-B901-F29751B867B0}" type="presOf" srcId="{0336EB96-DF46-404C-BB65-0B3888100C13}" destId="{5AEBA49A-0105-4B38-8137-44151DA2A349}" srcOrd="0" destOrd="0" presId="urn:microsoft.com/office/officeart/2018/5/layout/IconLeafLabelList"/>
    <dgm:cxn modelId="{7DC158C8-168D-4C0C-A471-CC54A0942A96}" type="presParOf" srcId="{5CA1DEBE-0E45-436C-863E-7FE0CFFB99F2}" destId="{B5E2B9D5-0CF3-447D-B3F6-EB2D73D6432D}" srcOrd="0" destOrd="0" presId="urn:microsoft.com/office/officeart/2018/5/layout/IconLeafLabelList"/>
    <dgm:cxn modelId="{05A50756-F047-403B-AF10-894EF2DA1D9F}" type="presParOf" srcId="{B5E2B9D5-0CF3-447D-B3F6-EB2D73D6432D}" destId="{88FEFC69-B03B-49A8-8573-CCB18B9E2231}" srcOrd="0" destOrd="0" presId="urn:microsoft.com/office/officeart/2018/5/layout/IconLeafLabelList"/>
    <dgm:cxn modelId="{1C47F429-6FFF-4643-A527-4B2DEE6EE873}" type="presParOf" srcId="{B5E2B9D5-0CF3-447D-B3F6-EB2D73D6432D}" destId="{7CA08AFD-CB3A-4359-A813-04D43A6EA339}" srcOrd="1" destOrd="0" presId="urn:microsoft.com/office/officeart/2018/5/layout/IconLeafLabelList"/>
    <dgm:cxn modelId="{0CA071CD-2075-4DC0-86E2-FCF76DB8A419}" type="presParOf" srcId="{B5E2B9D5-0CF3-447D-B3F6-EB2D73D6432D}" destId="{C675DF2F-DB55-4A2B-9A6B-6A2428F347B9}" srcOrd="2" destOrd="0" presId="urn:microsoft.com/office/officeart/2018/5/layout/IconLeafLabelList"/>
    <dgm:cxn modelId="{2991995B-B323-4B50-ACF4-825CE2A5C64A}" type="presParOf" srcId="{B5E2B9D5-0CF3-447D-B3F6-EB2D73D6432D}" destId="{6D7BF2BA-A1A2-44F6-ABAD-9FEFCF7736B5}" srcOrd="3" destOrd="0" presId="urn:microsoft.com/office/officeart/2018/5/layout/IconLeafLabelList"/>
    <dgm:cxn modelId="{9D60A329-553E-4E18-89DB-2227B6F466A9}" type="presParOf" srcId="{5CA1DEBE-0E45-436C-863E-7FE0CFFB99F2}" destId="{82A6D9F9-3378-4585-93F1-943A0741C851}" srcOrd="1" destOrd="0" presId="urn:microsoft.com/office/officeart/2018/5/layout/IconLeafLabelList"/>
    <dgm:cxn modelId="{55A3D3FB-AB01-4C47-BB73-6909336FBB99}" type="presParOf" srcId="{5CA1DEBE-0E45-436C-863E-7FE0CFFB99F2}" destId="{2359E882-7F5C-44F1-9FDE-9F7BBF9F6BFD}" srcOrd="2" destOrd="0" presId="urn:microsoft.com/office/officeart/2018/5/layout/IconLeafLabelList"/>
    <dgm:cxn modelId="{1AE6409D-4AE7-4E0F-8C72-AECC0590564F}" type="presParOf" srcId="{2359E882-7F5C-44F1-9FDE-9F7BBF9F6BFD}" destId="{58088CA1-7B45-4585-9554-8136DE637596}" srcOrd="0" destOrd="0" presId="urn:microsoft.com/office/officeart/2018/5/layout/IconLeafLabelList"/>
    <dgm:cxn modelId="{EED971FB-E548-485F-90B8-EE841E1C64DF}" type="presParOf" srcId="{2359E882-7F5C-44F1-9FDE-9F7BBF9F6BFD}" destId="{3620699C-1A9A-47B3-A9DC-69D1B6D468F6}" srcOrd="1" destOrd="0" presId="urn:microsoft.com/office/officeart/2018/5/layout/IconLeafLabelList"/>
    <dgm:cxn modelId="{356BF8EC-5E23-4A4E-9596-573EDEC8F586}" type="presParOf" srcId="{2359E882-7F5C-44F1-9FDE-9F7BBF9F6BFD}" destId="{CB20525C-88A3-4896-A69A-09EA8440005D}" srcOrd="2" destOrd="0" presId="urn:microsoft.com/office/officeart/2018/5/layout/IconLeafLabelList"/>
    <dgm:cxn modelId="{225AC437-B886-403B-AF85-DE4120DE72A5}" type="presParOf" srcId="{2359E882-7F5C-44F1-9FDE-9F7BBF9F6BFD}" destId="{B733DA99-32C6-4AC8-AF4A-BC46F3FD44F7}" srcOrd="3" destOrd="0" presId="urn:microsoft.com/office/officeart/2018/5/layout/IconLeafLabelList"/>
    <dgm:cxn modelId="{DAF28548-7ADC-4FE8-8CD3-57CADD6D3742}" type="presParOf" srcId="{5CA1DEBE-0E45-436C-863E-7FE0CFFB99F2}" destId="{2DCC24C2-D584-4E28-A15D-C366372398DD}" srcOrd="3" destOrd="0" presId="urn:microsoft.com/office/officeart/2018/5/layout/IconLeafLabelList"/>
    <dgm:cxn modelId="{EA492119-5B97-449D-B7E7-1ACFA92745C8}" type="presParOf" srcId="{5CA1DEBE-0E45-436C-863E-7FE0CFFB99F2}" destId="{25787960-6608-47C0-B8D9-EBFEB15D6BD1}" srcOrd="4" destOrd="0" presId="urn:microsoft.com/office/officeart/2018/5/layout/IconLeafLabelList"/>
    <dgm:cxn modelId="{C7033DD2-4B2F-4059-9974-752D54016583}" type="presParOf" srcId="{25787960-6608-47C0-B8D9-EBFEB15D6BD1}" destId="{1B051FB2-8D87-4DC3-AEB7-1F324AB63292}" srcOrd="0" destOrd="0" presId="urn:microsoft.com/office/officeart/2018/5/layout/IconLeafLabelList"/>
    <dgm:cxn modelId="{9032FCE0-5041-4A7A-B1AC-E413101FF733}" type="presParOf" srcId="{25787960-6608-47C0-B8D9-EBFEB15D6BD1}" destId="{79F4505D-3F6B-4288-B90E-E01A8A035777}" srcOrd="1" destOrd="0" presId="urn:microsoft.com/office/officeart/2018/5/layout/IconLeafLabelList"/>
    <dgm:cxn modelId="{56F01E22-49AD-41B0-9561-E242D07903B6}" type="presParOf" srcId="{25787960-6608-47C0-B8D9-EBFEB15D6BD1}" destId="{98F7E678-059C-4537-A36D-7FF56CA9C549}" srcOrd="2" destOrd="0" presId="urn:microsoft.com/office/officeart/2018/5/layout/IconLeafLabelList"/>
    <dgm:cxn modelId="{53B3FB18-44AC-447F-9186-41E39EB4E882}" type="presParOf" srcId="{25787960-6608-47C0-B8D9-EBFEB15D6BD1}" destId="{5AEBA49A-0105-4B38-8137-44151DA2A349}" srcOrd="3" destOrd="0" presId="urn:microsoft.com/office/officeart/2018/5/layout/IconLeafLabelList"/>
    <dgm:cxn modelId="{D105269A-0BDA-46AE-BF7C-1493F80A3AD5}" type="presParOf" srcId="{5CA1DEBE-0E45-436C-863E-7FE0CFFB99F2}" destId="{1953303B-DBA9-446A-B8F1-2AC20C9804BC}" srcOrd="5" destOrd="0" presId="urn:microsoft.com/office/officeart/2018/5/layout/IconLeafLabelList"/>
    <dgm:cxn modelId="{8979125A-FD4F-4ED1-BD13-47452C21CDE6}" type="presParOf" srcId="{5CA1DEBE-0E45-436C-863E-7FE0CFFB99F2}" destId="{C6E413EA-39C1-4D30-BA3A-9C457EFB9A47}" srcOrd="6" destOrd="0" presId="urn:microsoft.com/office/officeart/2018/5/layout/IconLeafLabelList"/>
    <dgm:cxn modelId="{B3956C56-EBE7-4E41-AEA2-953FC0ECE5CA}" type="presParOf" srcId="{C6E413EA-39C1-4D30-BA3A-9C457EFB9A47}" destId="{61200026-C783-4F7E-8DDB-793524FD1BD5}" srcOrd="0" destOrd="0" presId="urn:microsoft.com/office/officeart/2018/5/layout/IconLeafLabelList"/>
    <dgm:cxn modelId="{2D2AB8C2-841E-4BE8-904C-B0AEA1307929}" type="presParOf" srcId="{C6E413EA-39C1-4D30-BA3A-9C457EFB9A47}" destId="{829CAF79-79BE-46AF-BFF6-8BD49AFFB696}" srcOrd="1" destOrd="0" presId="urn:microsoft.com/office/officeart/2018/5/layout/IconLeafLabelList"/>
    <dgm:cxn modelId="{712263E3-E9F5-4C60-9A0E-33B86CB93102}" type="presParOf" srcId="{C6E413EA-39C1-4D30-BA3A-9C457EFB9A47}" destId="{D367421A-027D-4BB7-B8FD-E19A407872BF}" srcOrd="2" destOrd="0" presId="urn:microsoft.com/office/officeart/2018/5/layout/IconLeafLabelList"/>
    <dgm:cxn modelId="{7CE39A36-8D3E-4CD2-A9FB-26C723CC274E}" type="presParOf" srcId="{C6E413EA-39C1-4D30-BA3A-9C457EFB9A47}" destId="{F91DEC72-5C2F-435E-8949-C5D2834081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FCA27-4DD8-43F7-A54C-20D1237FA979}">
      <dsp:nvSpPr>
        <dsp:cNvPr id="0" name=""/>
        <dsp:cNvSpPr/>
      </dsp:nvSpPr>
      <dsp:spPr>
        <a:xfrm>
          <a:off x="0" y="0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Models and Datasets Overview</a:t>
          </a:r>
          <a:endParaRPr lang="en-US" sz="2500" kern="1200"/>
        </a:p>
      </dsp:txBody>
      <dsp:txXfrm>
        <a:off x="28753" y="28753"/>
        <a:ext cx="3959265" cy="924199"/>
      </dsp:txXfrm>
    </dsp:sp>
    <dsp:sp modelId="{4CCA13C2-EB53-4108-8D66-51EB95A89311}">
      <dsp:nvSpPr>
        <dsp:cNvPr id="0" name=""/>
        <dsp:cNvSpPr/>
      </dsp:nvSpPr>
      <dsp:spPr>
        <a:xfrm>
          <a:off x="383342" y="1118053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Linear Regression</a:t>
          </a:r>
          <a:endParaRPr lang="en-US" sz="2500" kern="1200"/>
        </a:p>
      </dsp:txBody>
      <dsp:txXfrm>
        <a:off x="412095" y="1146806"/>
        <a:ext cx="4054503" cy="924199"/>
      </dsp:txXfrm>
    </dsp:sp>
    <dsp:sp modelId="{098266B9-AB5D-48BD-81BE-1FC0A07232F5}">
      <dsp:nvSpPr>
        <dsp:cNvPr id="0" name=""/>
        <dsp:cNvSpPr/>
      </dsp:nvSpPr>
      <dsp:spPr>
        <a:xfrm>
          <a:off x="766685" y="2236107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Decision Tree</a:t>
          </a:r>
          <a:endParaRPr lang="en-US" sz="2500" kern="1200"/>
        </a:p>
      </dsp:txBody>
      <dsp:txXfrm>
        <a:off x="795438" y="2264860"/>
        <a:ext cx="4054503" cy="924199"/>
      </dsp:txXfrm>
    </dsp:sp>
    <dsp:sp modelId="{3B6A0289-1AF9-4A6F-A232-5E05D4AA596B}">
      <dsp:nvSpPr>
        <dsp:cNvPr id="0" name=""/>
        <dsp:cNvSpPr/>
      </dsp:nvSpPr>
      <dsp:spPr>
        <a:xfrm>
          <a:off x="1150028" y="3354160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Random Forest</a:t>
          </a:r>
          <a:endParaRPr lang="en-US" sz="2500" kern="1200"/>
        </a:p>
      </dsp:txBody>
      <dsp:txXfrm>
        <a:off x="1178781" y="3382913"/>
        <a:ext cx="4054503" cy="924199"/>
      </dsp:txXfrm>
    </dsp:sp>
    <dsp:sp modelId="{C3C40592-D94F-437A-8DDE-1E7E353B07CC}">
      <dsp:nvSpPr>
        <dsp:cNvPr id="0" name=""/>
        <dsp:cNvSpPr/>
      </dsp:nvSpPr>
      <dsp:spPr>
        <a:xfrm>
          <a:off x="1533371" y="4472214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Conclusion</a:t>
          </a:r>
          <a:endParaRPr lang="en-US" sz="2500" kern="1200"/>
        </a:p>
      </dsp:txBody>
      <dsp:txXfrm>
        <a:off x="1562124" y="4500967"/>
        <a:ext cx="4054503" cy="924199"/>
      </dsp:txXfrm>
    </dsp:sp>
    <dsp:sp modelId="{974FECB1-6CAF-4D25-85F2-B0FBBB0E2A20}">
      <dsp:nvSpPr>
        <dsp:cNvPr id="0" name=""/>
        <dsp:cNvSpPr/>
      </dsp:nvSpPr>
      <dsp:spPr>
        <a:xfrm>
          <a:off x="4495352" y="717190"/>
          <a:ext cx="638108" cy="638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638926" y="717190"/>
        <a:ext cx="350960" cy="480176"/>
      </dsp:txXfrm>
    </dsp:sp>
    <dsp:sp modelId="{AF2D453F-14F8-496F-BF79-B17E9A1F53A8}">
      <dsp:nvSpPr>
        <dsp:cNvPr id="0" name=""/>
        <dsp:cNvSpPr/>
      </dsp:nvSpPr>
      <dsp:spPr>
        <a:xfrm>
          <a:off x="4878695" y="1835244"/>
          <a:ext cx="638108" cy="638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022269" y="1835244"/>
        <a:ext cx="350960" cy="480176"/>
      </dsp:txXfrm>
    </dsp:sp>
    <dsp:sp modelId="{70C0AC19-7E5D-4733-88B9-9BE09C92FCFF}">
      <dsp:nvSpPr>
        <dsp:cNvPr id="0" name=""/>
        <dsp:cNvSpPr/>
      </dsp:nvSpPr>
      <dsp:spPr>
        <a:xfrm>
          <a:off x="5262038" y="2936935"/>
          <a:ext cx="638108" cy="638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405612" y="2936935"/>
        <a:ext cx="350960" cy="480176"/>
      </dsp:txXfrm>
    </dsp:sp>
    <dsp:sp modelId="{2EEC09E1-B6BA-45F7-B6DA-AE298AAF4D66}">
      <dsp:nvSpPr>
        <dsp:cNvPr id="0" name=""/>
        <dsp:cNvSpPr/>
      </dsp:nvSpPr>
      <dsp:spPr>
        <a:xfrm>
          <a:off x="5645381" y="4065897"/>
          <a:ext cx="638108" cy="638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88955" y="4065897"/>
        <a:ext cx="350960" cy="48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CA902-B53F-429E-8531-199519514DEC}">
      <dsp:nvSpPr>
        <dsp:cNvPr id="0" name=""/>
        <dsp:cNvSpPr/>
      </dsp:nvSpPr>
      <dsp:spPr>
        <a:xfrm>
          <a:off x="5125841" y="1512103"/>
          <a:ext cx="2903086" cy="69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761"/>
              </a:lnTo>
              <a:lnTo>
                <a:pt x="2903086" y="470761"/>
              </a:lnTo>
              <a:lnTo>
                <a:pt x="2903086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EF81-DDA9-432D-B0D1-19581B280A72}">
      <dsp:nvSpPr>
        <dsp:cNvPr id="0" name=""/>
        <dsp:cNvSpPr/>
      </dsp:nvSpPr>
      <dsp:spPr>
        <a:xfrm>
          <a:off x="5080121" y="1512103"/>
          <a:ext cx="91440" cy="69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D8E2-219B-43F7-ABB0-EE8F1BC6E7C9}">
      <dsp:nvSpPr>
        <dsp:cNvPr id="0" name=""/>
        <dsp:cNvSpPr/>
      </dsp:nvSpPr>
      <dsp:spPr>
        <a:xfrm>
          <a:off x="2222755" y="1512103"/>
          <a:ext cx="2903086" cy="690802"/>
        </a:xfrm>
        <a:custGeom>
          <a:avLst/>
          <a:gdLst/>
          <a:ahLst/>
          <a:cxnLst/>
          <a:rect l="0" t="0" r="0" b="0"/>
          <a:pathLst>
            <a:path>
              <a:moveTo>
                <a:pt x="2903086" y="0"/>
              </a:moveTo>
              <a:lnTo>
                <a:pt x="2903086" y="470761"/>
              </a:lnTo>
              <a:lnTo>
                <a:pt x="0" y="470761"/>
              </a:lnTo>
              <a:lnTo>
                <a:pt x="0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424D1-A11A-4D45-B035-462A1E1DD242}">
      <dsp:nvSpPr>
        <dsp:cNvPr id="0" name=""/>
        <dsp:cNvSpPr/>
      </dsp:nvSpPr>
      <dsp:spPr>
        <a:xfrm>
          <a:off x="3938215" y="3818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34FC6-3037-47D1-B8A7-F9D269DA9788}">
      <dsp:nvSpPr>
        <dsp:cNvPr id="0" name=""/>
        <dsp:cNvSpPr/>
      </dsp:nvSpPr>
      <dsp:spPr>
        <a:xfrm>
          <a:off x="4202132" y="254539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Linear Regression</a:t>
          </a:r>
          <a:endParaRPr lang="en-US" sz="2400" kern="1200" dirty="0"/>
        </a:p>
      </dsp:txBody>
      <dsp:txXfrm>
        <a:off x="4246308" y="298715"/>
        <a:ext cx="2286900" cy="1419933"/>
      </dsp:txXfrm>
    </dsp:sp>
    <dsp:sp modelId="{FAA90C8A-901C-42C6-A833-F697333EBD76}">
      <dsp:nvSpPr>
        <dsp:cNvPr id="0" name=""/>
        <dsp:cNvSpPr/>
      </dsp:nvSpPr>
      <dsp:spPr>
        <a:xfrm>
          <a:off x="1035129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DA72-12B4-467C-8A6D-B4D1252A935C}">
      <dsp:nvSpPr>
        <dsp:cNvPr id="0" name=""/>
        <dsp:cNvSpPr/>
      </dsp:nvSpPr>
      <dsp:spPr>
        <a:xfrm>
          <a:off x="1299046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Model Overview</a:t>
          </a:r>
          <a:endParaRPr lang="en-US" sz="2400" kern="1200"/>
        </a:p>
      </dsp:txBody>
      <dsp:txXfrm>
        <a:off x="1343222" y="2497802"/>
        <a:ext cx="2286900" cy="1419933"/>
      </dsp:txXfrm>
    </dsp:sp>
    <dsp:sp modelId="{1BAE3081-171A-4E8C-870D-242E3D7B5E26}">
      <dsp:nvSpPr>
        <dsp:cNvPr id="0" name=""/>
        <dsp:cNvSpPr/>
      </dsp:nvSpPr>
      <dsp:spPr>
        <a:xfrm>
          <a:off x="3938215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EE07C-239E-4826-8B1C-7FF0C4420803}">
      <dsp:nvSpPr>
        <dsp:cNvPr id="0" name=""/>
        <dsp:cNvSpPr/>
      </dsp:nvSpPr>
      <dsp:spPr>
        <a:xfrm>
          <a:off x="4202132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Datasets Used</a:t>
          </a:r>
          <a:endParaRPr lang="en-US" sz="2400" kern="1200"/>
        </a:p>
      </dsp:txBody>
      <dsp:txXfrm>
        <a:off x="4246308" y="2497802"/>
        <a:ext cx="2286900" cy="1419933"/>
      </dsp:txXfrm>
    </dsp:sp>
    <dsp:sp modelId="{79733966-784C-469A-B40F-12348F4C5EDC}">
      <dsp:nvSpPr>
        <dsp:cNvPr id="0" name=""/>
        <dsp:cNvSpPr/>
      </dsp:nvSpPr>
      <dsp:spPr>
        <a:xfrm>
          <a:off x="6841301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F236E-4A6E-4278-93CD-9BBC4F22D1A2}">
      <dsp:nvSpPr>
        <dsp:cNvPr id="0" name=""/>
        <dsp:cNvSpPr/>
      </dsp:nvSpPr>
      <dsp:spPr>
        <a:xfrm>
          <a:off x="7105218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Dataset Characteristics</a:t>
          </a:r>
          <a:endParaRPr lang="en-US" sz="2400" kern="1200" dirty="0"/>
        </a:p>
      </dsp:txBody>
      <dsp:txXfrm>
        <a:off x="7149394" y="2497802"/>
        <a:ext cx="2286900" cy="1419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CA902-B53F-429E-8531-199519514DEC}">
      <dsp:nvSpPr>
        <dsp:cNvPr id="0" name=""/>
        <dsp:cNvSpPr/>
      </dsp:nvSpPr>
      <dsp:spPr>
        <a:xfrm>
          <a:off x="5125841" y="1512103"/>
          <a:ext cx="2903086" cy="69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761"/>
              </a:lnTo>
              <a:lnTo>
                <a:pt x="2903086" y="470761"/>
              </a:lnTo>
              <a:lnTo>
                <a:pt x="2903086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EF81-DDA9-432D-B0D1-19581B280A72}">
      <dsp:nvSpPr>
        <dsp:cNvPr id="0" name=""/>
        <dsp:cNvSpPr/>
      </dsp:nvSpPr>
      <dsp:spPr>
        <a:xfrm>
          <a:off x="5080121" y="1512103"/>
          <a:ext cx="91440" cy="69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D8E2-219B-43F7-ABB0-EE8F1BC6E7C9}">
      <dsp:nvSpPr>
        <dsp:cNvPr id="0" name=""/>
        <dsp:cNvSpPr/>
      </dsp:nvSpPr>
      <dsp:spPr>
        <a:xfrm>
          <a:off x="2222755" y="1512103"/>
          <a:ext cx="2903086" cy="690802"/>
        </a:xfrm>
        <a:custGeom>
          <a:avLst/>
          <a:gdLst/>
          <a:ahLst/>
          <a:cxnLst/>
          <a:rect l="0" t="0" r="0" b="0"/>
          <a:pathLst>
            <a:path>
              <a:moveTo>
                <a:pt x="2903086" y="0"/>
              </a:moveTo>
              <a:lnTo>
                <a:pt x="2903086" y="470761"/>
              </a:lnTo>
              <a:lnTo>
                <a:pt x="0" y="470761"/>
              </a:lnTo>
              <a:lnTo>
                <a:pt x="0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424D1-A11A-4D45-B035-462A1E1DD242}">
      <dsp:nvSpPr>
        <dsp:cNvPr id="0" name=""/>
        <dsp:cNvSpPr/>
      </dsp:nvSpPr>
      <dsp:spPr>
        <a:xfrm>
          <a:off x="3938215" y="3818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34FC6-3037-47D1-B8A7-F9D269DA9788}">
      <dsp:nvSpPr>
        <dsp:cNvPr id="0" name=""/>
        <dsp:cNvSpPr/>
      </dsp:nvSpPr>
      <dsp:spPr>
        <a:xfrm>
          <a:off x="4202132" y="254539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Tree</a:t>
          </a:r>
        </a:p>
      </dsp:txBody>
      <dsp:txXfrm>
        <a:off x="4246308" y="298715"/>
        <a:ext cx="2286900" cy="1419933"/>
      </dsp:txXfrm>
    </dsp:sp>
    <dsp:sp modelId="{FAA90C8A-901C-42C6-A833-F697333EBD76}">
      <dsp:nvSpPr>
        <dsp:cNvPr id="0" name=""/>
        <dsp:cNvSpPr/>
      </dsp:nvSpPr>
      <dsp:spPr>
        <a:xfrm>
          <a:off x="1035129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DA72-12B4-467C-8A6D-B4D1252A935C}">
      <dsp:nvSpPr>
        <dsp:cNvPr id="0" name=""/>
        <dsp:cNvSpPr/>
      </dsp:nvSpPr>
      <dsp:spPr>
        <a:xfrm>
          <a:off x="1299046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Model Overview</a:t>
          </a:r>
          <a:endParaRPr lang="en-US" sz="2400" kern="1200"/>
        </a:p>
      </dsp:txBody>
      <dsp:txXfrm>
        <a:off x="1343222" y="2497802"/>
        <a:ext cx="2286900" cy="1419933"/>
      </dsp:txXfrm>
    </dsp:sp>
    <dsp:sp modelId="{1BAE3081-171A-4E8C-870D-242E3D7B5E26}">
      <dsp:nvSpPr>
        <dsp:cNvPr id="0" name=""/>
        <dsp:cNvSpPr/>
      </dsp:nvSpPr>
      <dsp:spPr>
        <a:xfrm>
          <a:off x="3938215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EE07C-239E-4826-8B1C-7FF0C4420803}">
      <dsp:nvSpPr>
        <dsp:cNvPr id="0" name=""/>
        <dsp:cNvSpPr/>
      </dsp:nvSpPr>
      <dsp:spPr>
        <a:xfrm>
          <a:off x="4202132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Datasets Used</a:t>
          </a:r>
          <a:endParaRPr lang="en-US" sz="2400" kern="1200"/>
        </a:p>
      </dsp:txBody>
      <dsp:txXfrm>
        <a:off x="4246308" y="2497802"/>
        <a:ext cx="2286900" cy="1419933"/>
      </dsp:txXfrm>
    </dsp:sp>
    <dsp:sp modelId="{79733966-784C-469A-B40F-12348F4C5EDC}">
      <dsp:nvSpPr>
        <dsp:cNvPr id="0" name=""/>
        <dsp:cNvSpPr/>
      </dsp:nvSpPr>
      <dsp:spPr>
        <a:xfrm>
          <a:off x="6841301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F236E-4A6E-4278-93CD-9BBC4F22D1A2}">
      <dsp:nvSpPr>
        <dsp:cNvPr id="0" name=""/>
        <dsp:cNvSpPr/>
      </dsp:nvSpPr>
      <dsp:spPr>
        <a:xfrm>
          <a:off x="7105218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Dataset Characteristics</a:t>
          </a:r>
          <a:endParaRPr lang="en-US" sz="2400" kern="1200" dirty="0"/>
        </a:p>
      </dsp:txBody>
      <dsp:txXfrm>
        <a:off x="7149394" y="2497802"/>
        <a:ext cx="2286900" cy="1419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CA902-B53F-429E-8531-199519514DEC}">
      <dsp:nvSpPr>
        <dsp:cNvPr id="0" name=""/>
        <dsp:cNvSpPr/>
      </dsp:nvSpPr>
      <dsp:spPr>
        <a:xfrm>
          <a:off x="5125841" y="1512103"/>
          <a:ext cx="2903086" cy="6908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761"/>
              </a:lnTo>
              <a:lnTo>
                <a:pt x="2903086" y="470761"/>
              </a:lnTo>
              <a:lnTo>
                <a:pt x="2903086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BEF81-DDA9-432D-B0D1-19581B280A72}">
      <dsp:nvSpPr>
        <dsp:cNvPr id="0" name=""/>
        <dsp:cNvSpPr/>
      </dsp:nvSpPr>
      <dsp:spPr>
        <a:xfrm>
          <a:off x="5080121" y="1512103"/>
          <a:ext cx="91440" cy="69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4D8E2-219B-43F7-ABB0-EE8F1BC6E7C9}">
      <dsp:nvSpPr>
        <dsp:cNvPr id="0" name=""/>
        <dsp:cNvSpPr/>
      </dsp:nvSpPr>
      <dsp:spPr>
        <a:xfrm>
          <a:off x="2222755" y="1512103"/>
          <a:ext cx="2903086" cy="690802"/>
        </a:xfrm>
        <a:custGeom>
          <a:avLst/>
          <a:gdLst/>
          <a:ahLst/>
          <a:cxnLst/>
          <a:rect l="0" t="0" r="0" b="0"/>
          <a:pathLst>
            <a:path>
              <a:moveTo>
                <a:pt x="2903086" y="0"/>
              </a:moveTo>
              <a:lnTo>
                <a:pt x="2903086" y="470761"/>
              </a:lnTo>
              <a:lnTo>
                <a:pt x="0" y="470761"/>
              </a:lnTo>
              <a:lnTo>
                <a:pt x="0" y="690802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5424D1-A11A-4D45-B035-462A1E1DD242}">
      <dsp:nvSpPr>
        <dsp:cNvPr id="0" name=""/>
        <dsp:cNvSpPr/>
      </dsp:nvSpPr>
      <dsp:spPr>
        <a:xfrm>
          <a:off x="3938215" y="3818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34FC6-3037-47D1-B8A7-F9D269DA9788}">
      <dsp:nvSpPr>
        <dsp:cNvPr id="0" name=""/>
        <dsp:cNvSpPr/>
      </dsp:nvSpPr>
      <dsp:spPr>
        <a:xfrm>
          <a:off x="4202132" y="254539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Random Forest</a:t>
          </a:r>
          <a:endParaRPr lang="en-US" sz="2400" kern="1200" dirty="0"/>
        </a:p>
      </dsp:txBody>
      <dsp:txXfrm>
        <a:off x="4246308" y="298715"/>
        <a:ext cx="2286900" cy="1419933"/>
      </dsp:txXfrm>
    </dsp:sp>
    <dsp:sp modelId="{FAA90C8A-901C-42C6-A833-F697333EBD76}">
      <dsp:nvSpPr>
        <dsp:cNvPr id="0" name=""/>
        <dsp:cNvSpPr/>
      </dsp:nvSpPr>
      <dsp:spPr>
        <a:xfrm>
          <a:off x="1035129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DDA72-12B4-467C-8A6D-B4D1252A935C}">
      <dsp:nvSpPr>
        <dsp:cNvPr id="0" name=""/>
        <dsp:cNvSpPr/>
      </dsp:nvSpPr>
      <dsp:spPr>
        <a:xfrm>
          <a:off x="1299046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Model Overview</a:t>
          </a:r>
          <a:endParaRPr lang="en-US" sz="2400" kern="1200"/>
        </a:p>
      </dsp:txBody>
      <dsp:txXfrm>
        <a:off x="1343222" y="2497802"/>
        <a:ext cx="2286900" cy="1419933"/>
      </dsp:txXfrm>
    </dsp:sp>
    <dsp:sp modelId="{1BAE3081-171A-4E8C-870D-242E3D7B5E26}">
      <dsp:nvSpPr>
        <dsp:cNvPr id="0" name=""/>
        <dsp:cNvSpPr/>
      </dsp:nvSpPr>
      <dsp:spPr>
        <a:xfrm>
          <a:off x="3938215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EE07C-239E-4826-8B1C-7FF0C4420803}">
      <dsp:nvSpPr>
        <dsp:cNvPr id="0" name=""/>
        <dsp:cNvSpPr/>
      </dsp:nvSpPr>
      <dsp:spPr>
        <a:xfrm>
          <a:off x="4202132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/>
            <a:t>Datasets Used</a:t>
          </a:r>
          <a:endParaRPr lang="en-US" sz="2400" kern="1200"/>
        </a:p>
      </dsp:txBody>
      <dsp:txXfrm>
        <a:off x="4246308" y="2497802"/>
        <a:ext cx="2286900" cy="1419933"/>
      </dsp:txXfrm>
    </dsp:sp>
    <dsp:sp modelId="{79733966-784C-469A-B40F-12348F4C5EDC}">
      <dsp:nvSpPr>
        <dsp:cNvPr id="0" name=""/>
        <dsp:cNvSpPr/>
      </dsp:nvSpPr>
      <dsp:spPr>
        <a:xfrm>
          <a:off x="6841301" y="2202905"/>
          <a:ext cx="2375252" cy="150828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F236E-4A6E-4278-93CD-9BBC4F22D1A2}">
      <dsp:nvSpPr>
        <dsp:cNvPr id="0" name=""/>
        <dsp:cNvSpPr/>
      </dsp:nvSpPr>
      <dsp:spPr>
        <a:xfrm>
          <a:off x="7105218" y="2453626"/>
          <a:ext cx="2375252" cy="150828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400" kern="1200" dirty="0"/>
            <a:t>Dataset Characteristics</a:t>
          </a:r>
          <a:endParaRPr lang="en-US" sz="2400" kern="1200" dirty="0"/>
        </a:p>
      </dsp:txBody>
      <dsp:txXfrm>
        <a:off x="7149394" y="2497802"/>
        <a:ext cx="2286900" cy="14199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3A498-97AC-434B-828A-DF4C2D64F136}">
      <dsp:nvSpPr>
        <dsp:cNvPr id="0" name=""/>
        <dsp:cNvSpPr/>
      </dsp:nvSpPr>
      <dsp:spPr>
        <a:xfrm>
          <a:off x="509758" y="624712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61FDC-F391-4C92-BC02-D54A7E49D0A3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0E003-86A5-4E41-B5D0-EC59825E74CE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 dirty="0"/>
            <a:t>Pre-Processing</a:t>
          </a:r>
          <a:endParaRPr lang="en-US" sz="2300" kern="1200" dirty="0"/>
        </a:p>
      </dsp:txBody>
      <dsp:txXfrm>
        <a:off x="100682" y="2432898"/>
        <a:ext cx="2370489" cy="720000"/>
      </dsp:txXfrm>
    </dsp:sp>
    <dsp:sp modelId="{D7A44423-B40B-46CF-846E-8B557F8E4FED}">
      <dsp:nvSpPr>
        <dsp:cNvPr id="0" name=""/>
        <dsp:cNvSpPr/>
      </dsp:nvSpPr>
      <dsp:spPr>
        <a:xfrm>
          <a:off x="334825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D5216-EA74-46F5-9ED2-A5E4BD92F1E5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E7BCF-10FA-48EE-B0C8-2E281F14CE83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Challenges Faced</a:t>
          </a:r>
          <a:endParaRPr lang="en-US" sz="2300" kern="1200"/>
        </a:p>
      </dsp:txBody>
      <dsp:txXfrm>
        <a:off x="2886007" y="2432898"/>
        <a:ext cx="2370489" cy="720000"/>
      </dsp:txXfrm>
    </dsp:sp>
    <dsp:sp modelId="{4E7C4E1D-69FD-49F8-8B9E-DC9621F11EB5}">
      <dsp:nvSpPr>
        <dsp:cNvPr id="0" name=""/>
        <dsp:cNvSpPr/>
      </dsp:nvSpPr>
      <dsp:spPr>
        <a:xfrm>
          <a:off x="6133577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F3B25-ED91-483D-9012-576CD10CE669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C1827-126D-49B7-8BA8-43B6E4774852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Algorithms Used</a:t>
          </a:r>
          <a:endParaRPr lang="en-US" sz="2300" kern="1200"/>
        </a:p>
      </dsp:txBody>
      <dsp:txXfrm>
        <a:off x="5671332" y="2432898"/>
        <a:ext cx="2370489" cy="720000"/>
      </dsp:txXfrm>
    </dsp:sp>
    <dsp:sp modelId="{A7445656-D861-4AEA-AB28-AF789C639A96}">
      <dsp:nvSpPr>
        <dsp:cNvPr id="0" name=""/>
        <dsp:cNvSpPr/>
      </dsp:nvSpPr>
      <dsp:spPr>
        <a:xfrm>
          <a:off x="8918902" y="5365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93F52-59F5-4918-AB0F-7507F003B87C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CDB4-7A71-47E3-A227-391D74BCE9AC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Findings</a:t>
          </a:r>
          <a:endParaRPr lang="en-US" sz="2300" kern="1200"/>
        </a:p>
      </dsp:txBody>
      <dsp:txXfrm>
        <a:off x="8456657" y="2432898"/>
        <a:ext cx="23704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1092B-A00E-430A-A424-1CF45E08257D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94087-F360-4089-BC32-3678551A6038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7898E-6A49-4B88-95D5-48F069758CA8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Pre-Processing</a:t>
          </a:r>
          <a:endParaRPr lang="en-US" sz="2200" kern="1200" dirty="0"/>
        </a:p>
      </dsp:txBody>
      <dsp:txXfrm>
        <a:off x="1339618" y="2288"/>
        <a:ext cx="5024605" cy="1159843"/>
      </dsp:txXfrm>
    </dsp:sp>
    <dsp:sp modelId="{BF775B04-43DB-4E13-B54D-A5A31EFE83F1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F7A88-594C-419C-9C7C-614F796E6809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4709F-4533-451A-AD32-C43DA21E39DB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 dirty="0"/>
            <a:t>Challenges Encountered</a:t>
          </a:r>
          <a:endParaRPr lang="en-US" sz="2200" kern="1200" dirty="0"/>
        </a:p>
      </dsp:txBody>
      <dsp:txXfrm>
        <a:off x="1339618" y="1452092"/>
        <a:ext cx="5024605" cy="1159843"/>
      </dsp:txXfrm>
    </dsp:sp>
    <dsp:sp modelId="{539DE269-C68B-47AC-856F-3A2671C61C44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AEE15-0867-426F-AB3E-6880291CB80C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45884-8BE9-4B1C-ADAD-8500EEFB4BEF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Findings</a:t>
          </a:r>
          <a:endParaRPr lang="en-US" sz="2200" kern="1200"/>
        </a:p>
      </dsp:txBody>
      <dsp:txXfrm>
        <a:off x="1339618" y="2901896"/>
        <a:ext cx="5024605" cy="1159843"/>
      </dsp:txXfrm>
    </dsp:sp>
    <dsp:sp modelId="{7053D613-48DF-4090-9B9D-5A9E96915C48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9D1CC-6A6D-42C9-82DE-C1DC2DCD8FCB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C73D9-6C42-4E3C-8D23-FEF7D3BDB53C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200" kern="1200"/>
            <a:t>Algorithms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EFC69-B03B-49A8-8573-CCB18B9E2231}">
      <dsp:nvSpPr>
        <dsp:cNvPr id="0" name=""/>
        <dsp:cNvSpPr/>
      </dsp:nvSpPr>
      <dsp:spPr>
        <a:xfrm>
          <a:off x="532869" y="456858"/>
          <a:ext cx="1442907" cy="14429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08AFD-CB3A-4359-A813-04D43A6EA339}">
      <dsp:nvSpPr>
        <dsp:cNvPr id="0" name=""/>
        <dsp:cNvSpPr/>
      </dsp:nvSpPr>
      <dsp:spPr>
        <a:xfrm>
          <a:off x="840374" y="764363"/>
          <a:ext cx="827897" cy="827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BF2BA-A1A2-44F6-ABAD-9FEFCF7736B5}">
      <dsp:nvSpPr>
        <dsp:cNvPr id="0" name=""/>
        <dsp:cNvSpPr/>
      </dsp:nvSpPr>
      <dsp:spPr>
        <a:xfrm>
          <a:off x="71612" y="2349196"/>
          <a:ext cx="23654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Pre-Processing</a:t>
          </a:r>
          <a:endParaRPr lang="en-US" sz="2300" kern="1200"/>
        </a:p>
      </dsp:txBody>
      <dsp:txXfrm>
        <a:off x="71612" y="2349196"/>
        <a:ext cx="2365422" cy="720000"/>
      </dsp:txXfrm>
    </dsp:sp>
    <dsp:sp modelId="{58088CA1-7B45-4585-9554-8136DE637596}">
      <dsp:nvSpPr>
        <dsp:cNvPr id="0" name=""/>
        <dsp:cNvSpPr/>
      </dsp:nvSpPr>
      <dsp:spPr>
        <a:xfrm>
          <a:off x="3312241" y="456858"/>
          <a:ext cx="1442907" cy="14429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0699C-1A9A-47B3-A9DC-69D1B6D468F6}">
      <dsp:nvSpPr>
        <dsp:cNvPr id="0" name=""/>
        <dsp:cNvSpPr/>
      </dsp:nvSpPr>
      <dsp:spPr>
        <a:xfrm>
          <a:off x="3619746" y="764363"/>
          <a:ext cx="827897" cy="827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3DA99-32C6-4AC8-AF4A-BC46F3FD44F7}">
      <dsp:nvSpPr>
        <dsp:cNvPr id="0" name=""/>
        <dsp:cNvSpPr/>
      </dsp:nvSpPr>
      <dsp:spPr>
        <a:xfrm>
          <a:off x="2850983" y="2349196"/>
          <a:ext cx="23654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Challenges Encountered</a:t>
          </a:r>
          <a:endParaRPr lang="en-US" sz="2300" kern="1200"/>
        </a:p>
      </dsp:txBody>
      <dsp:txXfrm>
        <a:off x="2850983" y="2349196"/>
        <a:ext cx="2365422" cy="720000"/>
      </dsp:txXfrm>
    </dsp:sp>
    <dsp:sp modelId="{1B051FB2-8D87-4DC3-AEB7-1F324AB63292}">
      <dsp:nvSpPr>
        <dsp:cNvPr id="0" name=""/>
        <dsp:cNvSpPr/>
      </dsp:nvSpPr>
      <dsp:spPr>
        <a:xfrm>
          <a:off x="6091612" y="456858"/>
          <a:ext cx="1442907" cy="14429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4505D-3F6B-4288-B90E-E01A8A035777}">
      <dsp:nvSpPr>
        <dsp:cNvPr id="0" name=""/>
        <dsp:cNvSpPr/>
      </dsp:nvSpPr>
      <dsp:spPr>
        <a:xfrm>
          <a:off x="6399117" y="764363"/>
          <a:ext cx="827897" cy="827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BA49A-0105-4B38-8137-44151DA2A349}">
      <dsp:nvSpPr>
        <dsp:cNvPr id="0" name=""/>
        <dsp:cNvSpPr/>
      </dsp:nvSpPr>
      <dsp:spPr>
        <a:xfrm>
          <a:off x="5630355" y="2349196"/>
          <a:ext cx="23654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Findings</a:t>
          </a:r>
          <a:endParaRPr lang="en-US" sz="2300" kern="1200"/>
        </a:p>
      </dsp:txBody>
      <dsp:txXfrm>
        <a:off x="5630355" y="2349196"/>
        <a:ext cx="2365422" cy="720000"/>
      </dsp:txXfrm>
    </dsp:sp>
    <dsp:sp modelId="{61200026-C783-4F7E-8DDB-793524FD1BD5}">
      <dsp:nvSpPr>
        <dsp:cNvPr id="0" name=""/>
        <dsp:cNvSpPr/>
      </dsp:nvSpPr>
      <dsp:spPr>
        <a:xfrm>
          <a:off x="8870984" y="456858"/>
          <a:ext cx="1442907" cy="144290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CAF79-79BE-46AF-BFF6-8BD49AFFB696}">
      <dsp:nvSpPr>
        <dsp:cNvPr id="0" name=""/>
        <dsp:cNvSpPr/>
      </dsp:nvSpPr>
      <dsp:spPr>
        <a:xfrm>
          <a:off x="9178489" y="764363"/>
          <a:ext cx="827897" cy="827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DEC72-5C2F-435E-8949-C5D28340819B}">
      <dsp:nvSpPr>
        <dsp:cNvPr id="0" name=""/>
        <dsp:cNvSpPr/>
      </dsp:nvSpPr>
      <dsp:spPr>
        <a:xfrm>
          <a:off x="8409727" y="2349196"/>
          <a:ext cx="23654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Algorithms</a:t>
          </a:r>
          <a:endParaRPr lang="en-US" sz="2300" kern="1200"/>
        </a:p>
      </dsp:txBody>
      <dsp:txXfrm>
        <a:off x="8409727" y="2349196"/>
        <a:ext cx="236542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7749-7CCC-7CB9-F2F9-76D1EE23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2A517-6140-D060-936A-85CFD080B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594A-C55B-3D22-4F58-26BC10B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25B7-52F8-26B9-29A2-D49539BE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7E31-569D-F57E-D599-3670F9D3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63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8E20-634E-2153-3180-85790984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DEF83-AF76-36C6-E8B9-553003EBA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9097-F342-775E-4F96-0DBD0E21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C1835-2873-9FF0-5826-1BD98025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C730-7D01-FDB8-9D25-F0BFD7DF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19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65615-CED4-3EC8-92DE-39029910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23079-0C82-764A-61E3-39AFB2FEF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B94B-DCA8-1918-2043-65AF2FDD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B4A18-7072-B644-BB82-0F1C1FAC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04E0-B2AC-FA56-D998-13ED5196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325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B402-1F5C-94B6-A4BC-DC51794F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2305-3D0E-ECB5-141F-E380A3FF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1BB7-72F3-5504-1595-83021572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CE88-009E-A845-A57A-E7313069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062C-6CAE-D11A-CB86-6E581C24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4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51CA-27DC-3AB7-6FE2-6EB27DAF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E1394-A870-A633-535B-A5B2DB64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21C8-92EC-4DD7-860F-90FC836A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C577-D4D3-8F85-23FE-FCDE0873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9610-D832-1ED4-10A7-F3F946EF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346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FEA7-C5E0-6857-8C3F-D844A3E8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53A4-0752-9CB8-44AD-F2FA70672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C9575-2CC2-9CA4-F7C2-731B1CE0A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F741B-4C70-2EE0-D208-2793F7FF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10199-44A5-C091-1284-0306BA2F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410F-F62B-39B5-3F58-76B0D614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540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5CB5-7FB1-F0F4-0F57-730075CB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1500D-0DAA-BA91-632C-AB39ED3B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5A0BE-2795-A621-9D97-65EF09A2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07C00-C63C-CCF0-A868-51AD84CA5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3CB24-1287-39F7-5B05-7692D6F3E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F0EC7-1F58-94BA-D76D-750DCA14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575D2-5084-5D32-E1A7-15194E10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4BE8D-00FB-F28D-B237-3974C029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15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E8D9-6910-555F-9102-1471CA3D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96E39-4E37-8128-BCE7-61BB2390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61D13-5C24-B0B6-E98C-3A0310C9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9CA6D-AD18-DEB4-3716-C6CBE00A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42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95015-881C-A512-C4BE-77DB8C7B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1EAAD-E17C-88CB-B98C-EEEBC376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A278-A064-3ED9-0508-D44A054C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258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FA8F-BF3B-B441-6A36-A6600EAD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05D4-004A-03AC-C439-4C3B451F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0BC17-32A7-7843-E692-EAFCB9F13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997C3-3492-CF12-1E90-BD378698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8172-2503-1850-46AB-5CBBA437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2550-9D05-4958-094D-C8ED432C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85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EC-016D-17D0-BD7F-60360F16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E886A-EFA1-0FFD-2B07-71F6588E3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0FB92-73E3-47B9-B860-6D0A90C50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43C2-73B7-8939-2820-76E7E2F6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E22C-DE5F-EAD6-55C0-7C469732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6AAC5-B850-550C-2E41-96465682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568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B6BF7-26C1-BAFD-D22B-62EADEA9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B6FCD-72A1-4458-1024-518BB595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1410-838A-2962-7C6C-6D8E8638F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062C4-58FF-4BA1-9360-2D42D98B3F87}" type="datetimeFigureOut">
              <a:rPr lang="en-IE" smtClean="0"/>
              <a:t>01/12/2024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CCE41-9D12-0A64-F4DE-54A02CFA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697F-4239-0F25-D443-14617BDE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CEEB8-99D1-4456-92F4-9862D8ED00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26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6.xml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diagramData" Target="../diagrams/data7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44.png"/><Relationship Id="rId5" Type="http://schemas.openxmlformats.org/officeDocument/2006/relationships/diagramColors" Target="../diagrams/colors7.xml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9A96E-45EC-225A-EE61-2C0E58D52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IE" sz="4800">
                <a:solidFill>
                  <a:srgbClr val="FFFFFF"/>
                </a:solidFill>
              </a:rPr>
              <a:t>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F2E2F-52BC-7BCC-C61B-26EEBBEB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By Ronan Green</a:t>
            </a:r>
          </a:p>
        </p:txBody>
      </p:sp>
    </p:spTree>
    <p:extLst>
      <p:ext uri="{BB962C8B-B14F-4D97-AF65-F5344CB8AC3E}">
        <p14:creationId xmlns:p14="http://schemas.microsoft.com/office/powerpoint/2010/main" val="94133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0BCF0-72E9-12E6-2BBC-F3A888E7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E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6C67564-660C-B5CA-669D-2FF4B1D2C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922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29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5FCFCA27-4DD8-43F7-A54C-20D1237FA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graphicEl>
                                              <a:dgm id="{5FCFCA27-4DD8-43F7-A54C-20D1237FA9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974FECB1-6CAF-4D25-85F2-B0FBBB0E2A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graphicEl>
                                              <a:dgm id="{974FECB1-6CAF-4D25-85F2-B0FBBB0E2A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4CCA13C2-EB53-4108-8D66-51EB95A893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graphicEl>
                                              <a:dgm id="{4CCA13C2-EB53-4108-8D66-51EB95A893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AF2D453F-14F8-496F-BF79-B17E9A1F5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graphicEl>
                                              <a:dgm id="{AF2D453F-14F8-496F-BF79-B17E9A1F5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098266B9-AB5D-48BD-81BE-1FC0A0723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graphicEl>
                                              <a:dgm id="{098266B9-AB5D-48BD-81BE-1FC0A07232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70C0AC19-7E5D-4733-88B9-9BE09C92FC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graphicEl>
                                              <a:dgm id="{70C0AC19-7E5D-4733-88B9-9BE09C92FC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3B6A0289-1AF9-4A6F-A232-5E05D4AA5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graphicEl>
                                              <a:dgm id="{3B6A0289-1AF9-4A6F-A232-5E05D4AA5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2EEC09E1-B6BA-45F7-B6DA-AE298AAF4D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graphicEl>
                                              <a:dgm id="{2EEC09E1-B6BA-45F7-B6DA-AE298AAF4D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dgm id="{C3C40592-D94F-437A-8DDE-1E7E353B07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graphicEl>
                                              <a:dgm id="{C3C40592-D94F-437A-8DDE-1E7E353B07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Graphic spid="2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76FF9-55CA-8C81-47C2-BE2E95DD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rgbClr val="FFFFFF"/>
                </a:solidFill>
              </a:rPr>
              <a:t>Models and Datasets Overview</a:t>
            </a:r>
          </a:p>
        </p:txBody>
      </p:sp>
      <p:sp>
        <p:nvSpPr>
          <p:cNvPr id="2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7">
            <a:extLst>
              <a:ext uri="{FF2B5EF4-FFF2-40B4-BE49-F238E27FC236}">
                <a16:creationId xmlns:a16="http://schemas.microsoft.com/office/drawing/2014/main" id="{C45B3FE5-714F-47D2-C1B4-5086E0258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834509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78261C71-2123-75DE-102C-57B0EB11B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658987"/>
              </p:ext>
            </p:extLst>
          </p:nvPr>
        </p:nvGraphicFramePr>
        <p:xfrm>
          <a:off x="838200" y="2214667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Content Placeholder 7">
            <a:extLst>
              <a:ext uri="{FF2B5EF4-FFF2-40B4-BE49-F238E27FC236}">
                <a16:creationId xmlns:a16="http://schemas.microsoft.com/office/drawing/2014/main" id="{69A36E0C-2DFE-0E49-24DF-2F4ED4268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56553"/>
              </p:ext>
            </p:extLst>
          </p:nvPr>
        </p:nvGraphicFramePr>
        <p:xfrm>
          <a:off x="838200" y="2207799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1432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AsOne/>
      </p:bldGraphic>
      <p:bldGraphic spid="18" grpId="1">
        <p:bldAsOne/>
      </p:bldGraphic>
      <p:bldGraphic spid="19" grpId="0" uiExpand="1">
        <p:bldAsOne/>
      </p:bldGraphic>
      <p:bldGraphic spid="19" grpId="1">
        <p:bldAsOne/>
      </p:bldGraphic>
      <p:bldGraphic spid="20" grpId="0" uiExpan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677BD-957C-39C6-19E5-EE2DDE2B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Linear Regression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96C0C2F2-DB84-C9E8-C6FD-725BD4718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19913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D6EB656-D68C-745F-0353-508287146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3257" y="348865"/>
            <a:ext cx="7985486" cy="63835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10E184-6649-C5AD-C38D-61CA5116E8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256" y="361424"/>
            <a:ext cx="7985486" cy="63835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30E255-9243-E1CB-551C-7292A281B8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2361" y="517395"/>
            <a:ext cx="6138362" cy="57879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F45FD9-FB86-6E9A-15A4-3EC854570A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9724" y="504837"/>
            <a:ext cx="6560305" cy="58005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B4EFA15-E4C0-8638-86D7-E9CE73AF91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0826" y="406477"/>
            <a:ext cx="6379113" cy="58005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5FB0B2D-61DB-ED85-5D3A-BCA2452B85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06149" y="517394"/>
            <a:ext cx="5776975" cy="559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2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Graphic spid="13" grpId="0">
        <p:bldAsOne/>
      </p:bldGraphic>
      <p:bldGraphic spid="13" grpId="1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A6847-3A11-0D64-038F-C8D62CF1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E" sz="4000" dirty="0"/>
              <a:t>Decision Trees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7D411C1-D5CD-88BA-D8D2-C1CDA33C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52967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584671-8A07-1413-914A-499734DF4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352" y="55344"/>
            <a:ext cx="10369899" cy="6738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5DA70-74DA-29BB-40F3-F573B93D3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2793" y="73194"/>
            <a:ext cx="6004855" cy="44184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32AD5E-62A4-88FE-5A75-F4929F9EC7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0679" y="40637"/>
            <a:ext cx="6577150" cy="3300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63024A-FD2D-FACD-9D02-890D442418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13" y="1764999"/>
            <a:ext cx="5257863" cy="3416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F19C31-877F-4707-4735-38947AE01E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7673" y="3405587"/>
            <a:ext cx="6550156" cy="32443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416153-3930-7EAA-A4CB-14C190E1A0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031" y="495441"/>
            <a:ext cx="11595810" cy="5819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237EC2-31B4-2DAF-03BD-4400B9C2E3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5744" y="119066"/>
            <a:ext cx="7173225" cy="4567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A42F361-4299-AB59-F227-2A76237395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4855" y="6078802"/>
            <a:ext cx="5880060" cy="6857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54EADB-442D-5B92-C843-73A0EDDD21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83121" y="6159037"/>
            <a:ext cx="5265336" cy="6626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6599031-E9EA-5ACA-C2CA-4C6BCFFE4F7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9116" y="440603"/>
            <a:ext cx="7482619" cy="52818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101D7AF-748D-A6E6-43FA-AF3EE675D6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0779" y="5872177"/>
            <a:ext cx="7290442" cy="6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-0.21589 0.20278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94" y="1013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Graphic spid="7" grpId="0">
        <p:bldAsOne/>
      </p:bldGraphic>
      <p:bldGraphic spid="7" grpId="1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A7DAFA-DE8C-4D27-9E86-64AE6EABC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7473F5-B70D-4B5E-8CD5-56A579FD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A2DD72-43DD-48E5-BE34-37D49AB6D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E47C62-9745-42CF-88FA-5AEF328A5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478470-3E53-4D0A-B0F6-1D864CB6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E7D4D5-5014-4B92-AA85-4B2CCEC1B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B0EAEB-C0DD-4336-810D-ED75F545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30DFB95-BAD6-4F63-A567-83C877647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E3C05E-A5F0-406D-85D7-3ABCA23FA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1C52F6C8-2E89-4F61-92C7-299BEF89E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9FF964-E599-4EFE-B276-9CA540461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CEAACF-BB30-421A-9FFB-8354E58A3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48410E-052E-4175-960D-81C6E0605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3CEF59E-D9E0-4743-B290-527DF5F3C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A099E97-FC99-4043-BC63-B905FD822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F835453A-5A8D-49CA-BF02-6EB04EDDB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460608" y="2568069"/>
            <a:ext cx="1381607" cy="1381607"/>
          </a:xfrm>
          <a:prstGeom prst="ellipse">
            <a:avLst/>
          </a:prstGeom>
          <a:noFill/>
          <a:ln w="31750">
            <a:gradFill>
              <a:gsLst>
                <a:gs pos="0">
                  <a:schemeClr val="tx2">
                    <a:lumMod val="60000"/>
                    <a:lumOff val="40000"/>
                    <a:alpha val="20000"/>
                  </a:schemeClr>
                </a:gs>
                <a:gs pos="100000">
                  <a:schemeClr val="tx2">
                    <a:lumMod val="50000"/>
                    <a:alpha val="2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346B03-32C0-4D48-A61B-11552C186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92204" y="4660010"/>
            <a:ext cx="304800" cy="429768"/>
            <a:chOff x="215328" y="-46937"/>
            <a:chExt cx="304800" cy="27738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4C4700-ACA6-4E6C-999E-0D38705B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D2ED0A8-4764-4CEB-895A-49D115A0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6B8EA3B-84A3-46F9-85E9-BBEA87B32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4C79E1-32EF-4E3D-A089-7E2B9BBB6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DEA90BA-9EFA-431D-8EEA-76D29FE05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ABE731-C1A2-4FD3-9E32-0655C4878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F44BFE-C10A-440D-A167-7B6230BDF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CF1604-D12D-4923-A2B8-7DC330A04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72004BC-A491-46FF-BCD6-915B4F4EC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595B1FE-E2AE-4CD3-8687-500811B45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61250-B378-3EBD-1F5C-2CC697D9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16031"/>
            <a:ext cx="10722864" cy="1578093"/>
          </a:xfrm>
          <a:noFill/>
        </p:spPr>
        <p:txBody>
          <a:bodyPr anchor="t">
            <a:normAutofit/>
          </a:bodyPr>
          <a:lstStyle/>
          <a:p>
            <a:r>
              <a:rPr lang="en-IE" sz="4800" dirty="0"/>
              <a:t>Random Forest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0D539-F743-0200-1FCB-DEAE226A2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529085"/>
              </p:ext>
            </p:extLst>
          </p:nvPr>
        </p:nvGraphicFramePr>
        <p:xfrm>
          <a:off x="630936" y="477675"/>
          <a:ext cx="10846762" cy="352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1D2484D-0089-C383-7447-EAA4938C9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488" y="372406"/>
            <a:ext cx="6898570" cy="1564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BC8D23-4FEC-1FDC-7823-B8D25B1632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604" y="2819367"/>
            <a:ext cx="11725159" cy="1472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89A37C-FA02-4806-C62E-463230D41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139" y="4510069"/>
            <a:ext cx="6274193" cy="13631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D84E48-D918-D710-D31B-DBA4529705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2566" y="698837"/>
            <a:ext cx="9882148" cy="23154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75A6CE-8B00-499B-285C-EBAA03537D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3711" y="4473820"/>
            <a:ext cx="6169113" cy="17682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1EDE41-7249-2C88-7AF2-4E958DAC6E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898" y="183135"/>
            <a:ext cx="5436637" cy="40231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E07DC72-297D-9FC3-5CA2-AD97A296B7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1450" y="4042572"/>
            <a:ext cx="11809092" cy="10662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F420047-D24F-648D-C08F-C45BBF8C54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40902" y="1147844"/>
            <a:ext cx="9655915" cy="210120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54F781B-2DBD-3ECB-5CDC-A9A88C84EE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23824" y="183135"/>
            <a:ext cx="6025857" cy="392848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9C9E308-CAC6-347B-965D-B69CD47D07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4779" y="1388290"/>
            <a:ext cx="10111263" cy="338595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9ACCA9A-6F5A-DFD6-7C2C-19FB851EC37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21930" y="2041703"/>
            <a:ext cx="6257022" cy="44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3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Graphic spid="5" grpId="0">
        <p:bldAsOne/>
      </p:bldGraphic>
      <p:bldGraphic spid="5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BCFEF-B8F3-278E-C50F-B88838A8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8" y="58596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D6CB-13F5-1A96-42DC-5F957AB1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958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/>
              <a:t>Models Reviewed</a:t>
            </a:r>
            <a:endParaRPr lang="en-US" sz="2200" dirty="0"/>
          </a:p>
          <a:p>
            <a:pPr lvl="1"/>
            <a:r>
              <a:rPr lang="en-US" sz="2200" dirty="0"/>
              <a:t>Linear Regression</a:t>
            </a:r>
          </a:p>
          <a:p>
            <a:pPr lvl="1"/>
            <a:r>
              <a:rPr lang="en-US" sz="2200" dirty="0"/>
              <a:t>Decision Tree</a:t>
            </a:r>
          </a:p>
          <a:p>
            <a:pPr lvl="1"/>
            <a:r>
              <a:rPr lang="en-US" sz="2200" dirty="0"/>
              <a:t>Random Forest</a:t>
            </a:r>
          </a:p>
          <a:p>
            <a:r>
              <a:rPr lang="en-US" sz="2200" b="1" dirty="0"/>
              <a:t>What I Learned</a:t>
            </a:r>
            <a:endParaRPr lang="en-US" sz="2200" dirty="0"/>
          </a:p>
          <a:p>
            <a:pPr lvl="1"/>
            <a:r>
              <a:rPr lang="en-US" sz="2200" dirty="0"/>
              <a:t>Pruning Techniques</a:t>
            </a:r>
          </a:p>
          <a:p>
            <a:pPr lvl="1"/>
            <a:r>
              <a:rPr lang="en-US" sz="2200" dirty="0"/>
              <a:t>Handling Class Imbalance</a:t>
            </a:r>
          </a:p>
          <a:p>
            <a:pPr lvl="1"/>
            <a:r>
              <a:rPr lang="en-US" sz="2200" dirty="0"/>
              <a:t>Use of SMOTE</a:t>
            </a:r>
          </a:p>
          <a:p>
            <a:pPr lvl="1"/>
            <a:r>
              <a:rPr lang="en-US" sz="2200" dirty="0"/>
              <a:t>Feature Engineering</a:t>
            </a:r>
          </a:p>
          <a:p>
            <a:pPr lvl="1"/>
            <a:r>
              <a:rPr lang="en-US" sz="2200" dirty="0"/>
              <a:t>Technology Tools Used</a:t>
            </a:r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DCFCC-522F-93E2-4DED-ADC2759759A1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Challenges Faced</a:t>
            </a: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Overfitting and Underfitting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Computational Limitations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Class Imbalance Issues</a:t>
            </a:r>
          </a:p>
        </p:txBody>
      </p:sp>
    </p:spTree>
    <p:extLst>
      <p:ext uri="{BB962C8B-B14F-4D97-AF65-F5344CB8AC3E}">
        <p14:creationId xmlns:p14="http://schemas.microsoft.com/office/powerpoint/2010/main" val="22315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411AC-8FDC-2C48-1D60-9137BCFA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95682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Machine Learning Models</vt:lpstr>
      <vt:lpstr>Introduction</vt:lpstr>
      <vt:lpstr>Models and Datasets Overview</vt:lpstr>
      <vt:lpstr>Linear Regression</vt:lpstr>
      <vt:lpstr>Decision Trees</vt:lpstr>
      <vt:lpstr>Random Forest</vt:lpstr>
      <vt:lpstr>Conclusion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C00270395) Ronan Green</dc:creator>
  <cp:lastModifiedBy>(Student  C00270395) Ronan Green</cp:lastModifiedBy>
  <cp:revision>1</cp:revision>
  <dcterms:created xsi:type="dcterms:W3CDTF">2024-12-01T15:05:53Z</dcterms:created>
  <dcterms:modified xsi:type="dcterms:W3CDTF">2024-12-01T20:49:45Z</dcterms:modified>
</cp:coreProperties>
</file>