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"/>
  </p:notesMasterIdLst>
  <p:sldIdLst>
    <p:sldId id="259" r:id="rId2"/>
  </p:sldIdLst>
  <p:sldSz cx="30719713" cy="35999738"/>
  <p:notesSz cx="6858000" cy="9144000"/>
  <p:embeddedFontLst>
    <p:embeddedFont>
      <p:font typeface="Karla" pitchFamily="2" charset="0"/>
      <p:regular r:id="rId4"/>
      <p:bold r:id="rId5"/>
      <p:italic r:id="rId6"/>
      <p:boldItalic r:id="rId7"/>
    </p:embeddedFont>
    <p:embeddedFont>
      <p:font typeface="Lexend Deca" panose="020B0604020202020204" charset="0"/>
      <p:regular r:id="rId8"/>
      <p:bold r:id="rId9"/>
    </p:embeddedFont>
    <p:embeddedFont>
      <p:font typeface="Readex Pro" panose="020B0604020202020204" charset="-78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00" userDrawn="1">
          <p15:clr>
            <a:srgbClr val="747775"/>
          </p15:clr>
        </p15:guide>
        <p15:guide id="2" pos="96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9B020-2C68-4DA8-BCA0-DD00F0B7FCC5}">
  <a:tblStyle styleId="{45C9B020-2C68-4DA8-BCA0-DD00F0B7FC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406" y="14"/>
      </p:cViewPr>
      <p:guideLst>
        <p:guide orient="horz" pos="2100"/>
        <p:guide pos="96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965325" y="685800"/>
            <a:ext cx="2927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c62cdcca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65325" y="685800"/>
            <a:ext cx="2927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c62cdcca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" y="-1984368"/>
            <a:ext cx="30734529" cy="37984235"/>
            <a:chOff x="0" y="-952500"/>
            <a:chExt cx="23050500" cy="18232500"/>
          </a:xfrm>
        </p:grpSpPr>
        <p:cxnSp>
          <p:nvCxnSpPr>
            <p:cNvPr id="19" name="Google Shape;19;p3"/>
            <p:cNvCxnSpPr/>
            <p:nvPr/>
          </p:nvCxnSpPr>
          <p:spPr>
            <a:xfrm>
              <a:off x="22860000" y="-952500"/>
              <a:ext cx="0" cy="18232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 rot="10800000">
              <a:off x="19195200" y="17054275"/>
              <a:ext cx="3855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190500" y="-952500"/>
              <a:ext cx="0" cy="18232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0" y="17054275"/>
              <a:ext cx="3855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t="29343" b="38991"/>
          <a:stretch/>
        </p:blipFill>
        <p:spPr>
          <a:xfrm>
            <a:off x="-876615" y="-1207807"/>
            <a:ext cx="32473794" cy="208358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47200" y="15054013"/>
            <a:ext cx="28626093" cy="5891853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7"/>
          <p:cNvCxnSpPr/>
          <p:nvPr/>
        </p:nvCxnSpPr>
        <p:spPr>
          <a:xfrm>
            <a:off x="-365940" y="35051825"/>
            <a:ext cx="315393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2" name="Google Shape;92;p17"/>
          <p:cNvPicPr preferRelativeResize="0"/>
          <p:nvPr/>
        </p:nvPicPr>
        <p:blipFill rotWithShape="1">
          <a:blip r:embed="rId2">
            <a:alphaModFix/>
          </a:blip>
          <a:srcRect t="29343" b="38991"/>
          <a:stretch/>
        </p:blipFill>
        <p:spPr>
          <a:xfrm rot="10800000" flipH="1">
            <a:off x="-876615" y="-1084970"/>
            <a:ext cx="32473794" cy="2083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1" y="-1984368"/>
            <a:ext cx="30734529" cy="37984235"/>
            <a:chOff x="0" y="-952500"/>
            <a:chExt cx="23050500" cy="18232500"/>
          </a:xfrm>
        </p:grpSpPr>
        <p:cxnSp>
          <p:nvCxnSpPr>
            <p:cNvPr id="32" name="Google Shape;32;p5"/>
            <p:cNvCxnSpPr/>
            <p:nvPr/>
          </p:nvCxnSpPr>
          <p:spPr>
            <a:xfrm>
              <a:off x="22860000" y="-952500"/>
              <a:ext cx="0" cy="18232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5"/>
            <p:cNvCxnSpPr/>
            <p:nvPr/>
          </p:nvCxnSpPr>
          <p:spPr>
            <a:xfrm rot="10800000">
              <a:off x="19195200" y="17054275"/>
              <a:ext cx="3855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5"/>
            <p:cNvCxnSpPr/>
            <p:nvPr/>
          </p:nvCxnSpPr>
          <p:spPr>
            <a:xfrm>
              <a:off x="190500" y="-952500"/>
              <a:ext cx="0" cy="18232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5"/>
            <p:cNvCxnSpPr/>
            <p:nvPr/>
          </p:nvCxnSpPr>
          <p:spPr>
            <a:xfrm>
              <a:off x="0" y="17054275"/>
              <a:ext cx="3855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t="29343" b="38991"/>
          <a:stretch/>
        </p:blipFill>
        <p:spPr>
          <a:xfrm>
            <a:off x="-876615" y="-1207807"/>
            <a:ext cx="32473794" cy="20835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047201" y="8066287"/>
            <a:ext cx="13438231" cy="23911787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16235115" y="8066287"/>
            <a:ext cx="13438231" cy="23911787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47200" y="3114774"/>
            <a:ext cx="28626093" cy="400811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6"/>
          <p:cNvCxnSpPr/>
          <p:nvPr/>
        </p:nvCxnSpPr>
        <p:spPr>
          <a:xfrm>
            <a:off x="-365940" y="504061"/>
            <a:ext cx="315393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 t="29343" b="38991"/>
          <a:stretch/>
        </p:blipFill>
        <p:spPr>
          <a:xfrm>
            <a:off x="-876615" y="34557271"/>
            <a:ext cx="32473794" cy="208358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047200" y="892282"/>
            <a:ext cx="28626093" cy="400811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-876615" y="-1207807"/>
            <a:ext cx="32473794" cy="37848662"/>
            <a:chOff x="-657450" y="-579750"/>
            <a:chExt cx="24354926" cy="18167425"/>
          </a:xfrm>
        </p:grpSpPr>
        <p:pic>
          <p:nvPicPr>
            <p:cNvPr id="51" name="Google Shape;51;p8"/>
            <p:cNvPicPr preferRelativeResize="0"/>
            <p:nvPr/>
          </p:nvPicPr>
          <p:blipFill rotWithShape="1">
            <a:blip r:embed="rId2">
              <a:alphaModFix/>
            </a:blip>
            <a:srcRect t="29343" b="38991"/>
            <a:stretch/>
          </p:blipFill>
          <p:spPr>
            <a:xfrm flipH="1">
              <a:off x="-657450" y="-579750"/>
              <a:ext cx="24354926" cy="100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8"/>
            <p:cNvPicPr preferRelativeResize="0"/>
            <p:nvPr/>
          </p:nvPicPr>
          <p:blipFill rotWithShape="1">
            <a:blip r:embed="rId2">
              <a:alphaModFix/>
            </a:blip>
            <a:srcRect t="29343" b="38991"/>
            <a:stretch/>
          </p:blipFill>
          <p:spPr>
            <a:xfrm>
              <a:off x="-657450" y="16587550"/>
              <a:ext cx="24354926" cy="1000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1647062" y="9079969"/>
            <a:ext cx="21393568" cy="16773063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9"/>
          <p:cNvCxnSpPr/>
          <p:nvPr/>
        </p:nvCxnSpPr>
        <p:spPr>
          <a:xfrm>
            <a:off x="-365940" y="504061"/>
            <a:ext cx="315393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91983" y="8631114"/>
            <a:ext cx="13590234" cy="10374962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891983" y="19619001"/>
            <a:ext cx="13590234" cy="8644343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16594931" y="5067873"/>
            <a:ext cx="12891022" cy="25862405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t="29343" b="38991"/>
          <a:stretch/>
        </p:blipFill>
        <p:spPr>
          <a:xfrm flipH="1">
            <a:off x="-876615" y="34557271"/>
            <a:ext cx="32473794" cy="2083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-57801" y="-30000"/>
            <a:ext cx="30836131" cy="36059867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047200" y="29610214"/>
            <a:ext cx="20153947" cy="4234984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eadex Pro"/>
              <a:buNone/>
              <a:defRPr sz="5200" b="1">
                <a:latin typeface="Readex Pro"/>
                <a:ea typeface="Readex Pro"/>
                <a:cs typeface="Readex Pro"/>
                <a:sym typeface="Readex Pr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-365940" y="504061"/>
            <a:ext cx="3153934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/>
          </a:blip>
          <a:srcRect t="29343" b="38991"/>
          <a:stretch/>
        </p:blipFill>
        <p:spPr>
          <a:xfrm>
            <a:off x="-876615" y="34557271"/>
            <a:ext cx="32473794" cy="208358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047186" y="9470582"/>
            <a:ext cx="28626093" cy="7954346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1047200" y="17424940"/>
            <a:ext cx="28626093" cy="9104341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>
            <a:lvl1pPr marL="457200" lvl="0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914400" lvl="1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54005" y="-1984368"/>
            <a:ext cx="30226521" cy="37984235"/>
            <a:chOff x="190500" y="-952500"/>
            <a:chExt cx="22669500" cy="18232500"/>
          </a:xfrm>
        </p:grpSpPr>
        <p:cxnSp>
          <p:nvCxnSpPr>
            <p:cNvPr id="85" name="Google Shape;85;p16"/>
            <p:cNvCxnSpPr/>
            <p:nvPr/>
          </p:nvCxnSpPr>
          <p:spPr>
            <a:xfrm>
              <a:off x="22860000" y="-952500"/>
              <a:ext cx="0" cy="18232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6"/>
            <p:cNvCxnSpPr/>
            <p:nvPr/>
          </p:nvCxnSpPr>
          <p:spPr>
            <a:xfrm>
              <a:off x="190500" y="-952500"/>
              <a:ext cx="0" cy="18232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" name="Google Shape;87;p16"/>
          <p:cNvGrpSpPr/>
          <p:nvPr/>
        </p:nvGrpSpPr>
        <p:grpSpPr>
          <a:xfrm flipH="1">
            <a:off x="-876615" y="-1207807"/>
            <a:ext cx="32473794" cy="37848662"/>
            <a:chOff x="-657450" y="-579750"/>
            <a:chExt cx="24354926" cy="18167425"/>
          </a:xfrm>
        </p:grpSpPr>
        <p:pic>
          <p:nvPicPr>
            <p:cNvPr id="88" name="Google Shape;88;p16"/>
            <p:cNvPicPr preferRelativeResize="0"/>
            <p:nvPr/>
          </p:nvPicPr>
          <p:blipFill rotWithShape="1">
            <a:blip r:embed="rId2">
              <a:alphaModFix/>
            </a:blip>
            <a:srcRect t="29343" b="38991"/>
            <a:stretch/>
          </p:blipFill>
          <p:spPr>
            <a:xfrm flipH="1">
              <a:off x="-657450" y="-579750"/>
              <a:ext cx="24354926" cy="100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 rotWithShape="1">
            <a:blip r:embed="rId2">
              <a:alphaModFix/>
            </a:blip>
            <a:srcRect t="29343" b="38991"/>
            <a:stretch/>
          </p:blipFill>
          <p:spPr>
            <a:xfrm>
              <a:off x="-657450" y="16587550"/>
              <a:ext cx="24354926" cy="100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7200" y="3114774"/>
            <a:ext cx="28626093" cy="400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Lexend Deca"/>
              <a:buNone/>
              <a:defRPr sz="78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Lexend Deca"/>
              <a:buNone/>
              <a:defRPr sz="7800" i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Lexend Deca"/>
              <a:buNone/>
              <a:defRPr sz="7800" i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Lexend Deca"/>
              <a:buNone/>
              <a:defRPr sz="7800" i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Lexend Deca"/>
              <a:buNone/>
              <a:defRPr sz="7800" i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Lexend Deca"/>
              <a:buNone/>
              <a:defRPr sz="7800" i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Lexend Deca"/>
              <a:buNone/>
              <a:defRPr sz="7800" i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Lexend Deca"/>
              <a:buNone/>
              <a:defRPr sz="7800" i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Lexend Deca"/>
              <a:buNone/>
              <a:defRPr sz="7800" i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7200" y="8066287"/>
            <a:ext cx="28626093" cy="2391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t" anchorCtr="0">
            <a:noAutofit/>
          </a:bodyPr>
          <a:lstStyle>
            <a:lvl1pPr marL="457200" lvl="0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la"/>
              <a:buChar char="●"/>
              <a:defRPr sz="3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la"/>
              <a:buChar char="○"/>
              <a:defRPr sz="3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la"/>
              <a:buChar char="■"/>
              <a:defRPr sz="3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la"/>
              <a:buChar char="●"/>
              <a:defRPr sz="3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la"/>
              <a:buChar char="○"/>
              <a:defRPr sz="3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la"/>
              <a:buChar char="■"/>
              <a:defRPr sz="3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la"/>
              <a:buChar char="●"/>
              <a:defRPr sz="3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la"/>
              <a:buChar char="○"/>
              <a:defRPr sz="3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la"/>
              <a:buChar char="■"/>
              <a:defRPr sz="3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19847659" y="3992459"/>
            <a:ext cx="9043006" cy="46986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2478600" y="4185204"/>
            <a:ext cx="5212593" cy="46986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16824960" y="27238705"/>
            <a:ext cx="12116915" cy="68469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4622521" y="1382690"/>
            <a:ext cx="21469200" cy="1923900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Autofit/>
          </a:bodyPr>
          <a:lstStyle/>
          <a:p>
            <a:pPr>
              <a:lnSpc>
                <a:spcPct val="115000"/>
              </a:lnSpc>
              <a:buSzPts val="990"/>
            </a:pPr>
            <a:r>
              <a:rPr lang="en-IE" dirty="0"/>
              <a:t>Android Recipe Generator</a:t>
            </a:r>
            <a:endParaRPr dirty="0"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4294967295"/>
          </p:nvPr>
        </p:nvSpPr>
        <p:spPr>
          <a:xfrm>
            <a:off x="5694762" y="2962991"/>
            <a:ext cx="18674400" cy="73950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/>
          <a:p>
            <a:pPr marL="0" indent="0" algn="ctr">
              <a:buNone/>
            </a:pPr>
            <a:r>
              <a:rPr lang="en-IE" dirty="0"/>
              <a:t>Ronan Green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2777008" y="4270217"/>
            <a:ext cx="50841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5200" dirty="0"/>
              <a:t>Introduction</a:t>
            </a:r>
            <a:endParaRPr sz="5200" dirty="0"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18654273" y="4689863"/>
            <a:ext cx="105348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5200" dirty="0"/>
              <a:t>Research</a:t>
            </a:r>
            <a:endParaRPr sz="5200" dirty="0"/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20342567" y="27924574"/>
            <a:ext cx="50817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5200" dirty="0"/>
              <a:t>Conclusion</a:t>
            </a:r>
            <a:endParaRPr sz="5200" dirty="0"/>
          </a:p>
        </p:txBody>
      </p:sp>
      <p:sp>
        <p:nvSpPr>
          <p:cNvPr id="183" name="Google Shape;183;p24"/>
          <p:cNvSpPr txBox="1"/>
          <p:nvPr/>
        </p:nvSpPr>
        <p:spPr>
          <a:xfrm>
            <a:off x="12678312" y="26108650"/>
            <a:ext cx="47073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0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This template was created by </a:t>
            </a:r>
            <a:r>
              <a:rPr lang="en" sz="2000" b="1" u="sng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20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5579786" y="14857095"/>
            <a:ext cx="406652" cy="391960"/>
          </a:xfrm>
          <a:custGeom>
            <a:avLst/>
            <a:gdLst/>
            <a:ahLst/>
            <a:cxnLst/>
            <a:rect l="l" t="t" r="r" b="b"/>
            <a:pathLst>
              <a:path w="1709" h="1708" extrusionOk="0">
                <a:moveTo>
                  <a:pt x="1709" y="855"/>
                </a:moveTo>
                <a:lnTo>
                  <a:pt x="1709" y="855"/>
                </a:lnTo>
                <a:cubicBezTo>
                  <a:pt x="1709" y="735"/>
                  <a:pt x="1627" y="633"/>
                  <a:pt x="1517" y="600"/>
                </a:cubicBezTo>
                <a:cubicBezTo>
                  <a:pt x="1538" y="564"/>
                  <a:pt x="1548" y="523"/>
                  <a:pt x="1548" y="478"/>
                </a:cubicBezTo>
                <a:cubicBezTo>
                  <a:pt x="1548" y="350"/>
                  <a:pt x="1454" y="240"/>
                  <a:pt x="1330" y="220"/>
                </a:cubicBezTo>
                <a:cubicBezTo>
                  <a:pt x="1307" y="96"/>
                  <a:pt x="1200" y="0"/>
                  <a:pt x="1069" y="0"/>
                </a:cubicBezTo>
                <a:cubicBezTo>
                  <a:pt x="982" y="0"/>
                  <a:pt x="902" y="45"/>
                  <a:pt x="855" y="110"/>
                </a:cubicBezTo>
                <a:cubicBezTo>
                  <a:pt x="807" y="45"/>
                  <a:pt x="729" y="0"/>
                  <a:pt x="640" y="0"/>
                </a:cubicBezTo>
                <a:cubicBezTo>
                  <a:pt x="512" y="0"/>
                  <a:pt x="401" y="96"/>
                  <a:pt x="381" y="220"/>
                </a:cubicBezTo>
                <a:cubicBezTo>
                  <a:pt x="257" y="240"/>
                  <a:pt x="161" y="350"/>
                  <a:pt x="161" y="478"/>
                </a:cubicBezTo>
                <a:cubicBezTo>
                  <a:pt x="161" y="523"/>
                  <a:pt x="174" y="564"/>
                  <a:pt x="192" y="600"/>
                </a:cubicBezTo>
                <a:cubicBezTo>
                  <a:pt x="82" y="633"/>
                  <a:pt x="0" y="735"/>
                  <a:pt x="0" y="855"/>
                </a:cubicBezTo>
                <a:cubicBezTo>
                  <a:pt x="0" y="975"/>
                  <a:pt x="82" y="1075"/>
                  <a:pt x="192" y="1107"/>
                </a:cubicBezTo>
                <a:cubicBezTo>
                  <a:pt x="174" y="1144"/>
                  <a:pt x="161" y="1185"/>
                  <a:pt x="161" y="1229"/>
                </a:cubicBezTo>
                <a:cubicBezTo>
                  <a:pt x="161" y="1360"/>
                  <a:pt x="257" y="1468"/>
                  <a:pt x="381" y="1490"/>
                </a:cubicBezTo>
                <a:cubicBezTo>
                  <a:pt x="401" y="1612"/>
                  <a:pt x="512" y="1708"/>
                  <a:pt x="640" y="1708"/>
                </a:cubicBezTo>
                <a:cubicBezTo>
                  <a:pt x="729" y="1708"/>
                  <a:pt x="807" y="1665"/>
                  <a:pt x="855" y="1598"/>
                </a:cubicBezTo>
                <a:cubicBezTo>
                  <a:pt x="902" y="1665"/>
                  <a:pt x="982" y="1708"/>
                  <a:pt x="1069" y="1708"/>
                </a:cubicBezTo>
                <a:cubicBezTo>
                  <a:pt x="1200" y="1708"/>
                  <a:pt x="1307" y="1612"/>
                  <a:pt x="1330" y="1490"/>
                </a:cubicBezTo>
                <a:cubicBezTo>
                  <a:pt x="1454" y="1468"/>
                  <a:pt x="1548" y="1360"/>
                  <a:pt x="1548" y="1229"/>
                </a:cubicBezTo>
                <a:cubicBezTo>
                  <a:pt x="1548" y="1185"/>
                  <a:pt x="1538" y="1144"/>
                  <a:pt x="1517" y="1107"/>
                </a:cubicBezTo>
                <a:cubicBezTo>
                  <a:pt x="1627" y="1075"/>
                  <a:pt x="1709" y="975"/>
                  <a:pt x="1709" y="855"/>
                </a:cubicBezTo>
                <a:moveTo>
                  <a:pt x="640" y="1608"/>
                </a:moveTo>
                <a:lnTo>
                  <a:pt x="640" y="1608"/>
                </a:lnTo>
                <a:cubicBezTo>
                  <a:pt x="550" y="1608"/>
                  <a:pt x="477" y="1535"/>
                  <a:pt x="477" y="1443"/>
                </a:cubicBezTo>
                <a:cubicBezTo>
                  <a:pt x="477" y="1354"/>
                  <a:pt x="550" y="1278"/>
                  <a:pt x="640" y="1278"/>
                </a:cubicBezTo>
                <a:cubicBezTo>
                  <a:pt x="668" y="1278"/>
                  <a:pt x="691" y="1256"/>
                  <a:pt x="691" y="1229"/>
                </a:cubicBezTo>
                <a:cubicBezTo>
                  <a:pt x="691" y="1201"/>
                  <a:pt x="668" y="1178"/>
                  <a:pt x="640" y="1178"/>
                </a:cubicBezTo>
                <a:cubicBezTo>
                  <a:pt x="513" y="1178"/>
                  <a:pt x="408" y="1268"/>
                  <a:pt x="383" y="1388"/>
                </a:cubicBezTo>
                <a:cubicBezTo>
                  <a:pt x="314" y="1368"/>
                  <a:pt x="261" y="1305"/>
                  <a:pt x="261" y="1229"/>
                </a:cubicBezTo>
                <a:cubicBezTo>
                  <a:pt x="261" y="1138"/>
                  <a:pt x="336" y="1065"/>
                  <a:pt x="426" y="1065"/>
                </a:cubicBezTo>
                <a:cubicBezTo>
                  <a:pt x="454" y="1065"/>
                  <a:pt x="477" y="1042"/>
                  <a:pt x="477" y="1016"/>
                </a:cubicBezTo>
                <a:cubicBezTo>
                  <a:pt x="477" y="987"/>
                  <a:pt x="454" y="965"/>
                  <a:pt x="426" y="965"/>
                </a:cubicBezTo>
                <a:cubicBezTo>
                  <a:pt x="367" y="965"/>
                  <a:pt x="312" y="985"/>
                  <a:pt x="267" y="1018"/>
                </a:cubicBezTo>
                <a:lnTo>
                  <a:pt x="265" y="1018"/>
                </a:lnTo>
                <a:cubicBezTo>
                  <a:pt x="176" y="1018"/>
                  <a:pt x="102" y="944"/>
                  <a:pt x="102" y="855"/>
                </a:cubicBezTo>
                <a:cubicBezTo>
                  <a:pt x="102" y="763"/>
                  <a:pt x="176" y="690"/>
                  <a:pt x="265" y="690"/>
                </a:cubicBezTo>
                <a:lnTo>
                  <a:pt x="267" y="690"/>
                </a:lnTo>
                <a:cubicBezTo>
                  <a:pt x="312" y="723"/>
                  <a:pt x="367" y="743"/>
                  <a:pt x="426" y="743"/>
                </a:cubicBezTo>
                <a:cubicBezTo>
                  <a:pt x="454" y="743"/>
                  <a:pt x="477" y="721"/>
                  <a:pt x="477" y="694"/>
                </a:cubicBezTo>
                <a:cubicBezTo>
                  <a:pt x="477" y="665"/>
                  <a:pt x="454" y="643"/>
                  <a:pt x="426" y="643"/>
                </a:cubicBezTo>
                <a:cubicBezTo>
                  <a:pt x="336" y="643"/>
                  <a:pt x="261" y="570"/>
                  <a:pt x="261" y="478"/>
                </a:cubicBezTo>
                <a:cubicBezTo>
                  <a:pt x="261" y="403"/>
                  <a:pt x="314" y="340"/>
                  <a:pt x="383" y="322"/>
                </a:cubicBezTo>
                <a:cubicBezTo>
                  <a:pt x="408" y="440"/>
                  <a:pt x="513" y="529"/>
                  <a:pt x="640" y="529"/>
                </a:cubicBezTo>
                <a:cubicBezTo>
                  <a:pt x="668" y="529"/>
                  <a:pt x="691" y="507"/>
                  <a:pt x="691" y="478"/>
                </a:cubicBezTo>
                <a:cubicBezTo>
                  <a:pt x="691" y="452"/>
                  <a:pt x="668" y="429"/>
                  <a:pt x="640" y="429"/>
                </a:cubicBezTo>
                <a:cubicBezTo>
                  <a:pt x="550" y="429"/>
                  <a:pt x="477" y="356"/>
                  <a:pt x="477" y="264"/>
                </a:cubicBezTo>
                <a:cubicBezTo>
                  <a:pt x="477" y="175"/>
                  <a:pt x="550" y="102"/>
                  <a:pt x="640" y="102"/>
                </a:cubicBezTo>
                <a:cubicBezTo>
                  <a:pt x="731" y="102"/>
                  <a:pt x="805" y="175"/>
                  <a:pt x="805" y="264"/>
                </a:cubicBezTo>
                <a:cubicBezTo>
                  <a:pt x="805" y="478"/>
                  <a:pt x="805" y="478"/>
                  <a:pt x="805" y="478"/>
                </a:cubicBezTo>
                <a:cubicBezTo>
                  <a:pt x="805" y="570"/>
                  <a:pt x="731" y="643"/>
                  <a:pt x="640" y="643"/>
                </a:cubicBezTo>
                <a:cubicBezTo>
                  <a:pt x="613" y="643"/>
                  <a:pt x="591" y="665"/>
                  <a:pt x="591" y="694"/>
                </a:cubicBezTo>
                <a:cubicBezTo>
                  <a:pt x="591" y="721"/>
                  <a:pt x="613" y="743"/>
                  <a:pt x="640" y="743"/>
                </a:cubicBezTo>
                <a:cubicBezTo>
                  <a:pt x="703" y="743"/>
                  <a:pt x="760" y="723"/>
                  <a:pt x="805" y="686"/>
                </a:cubicBezTo>
                <a:cubicBezTo>
                  <a:pt x="805" y="1022"/>
                  <a:pt x="805" y="1022"/>
                  <a:pt x="805" y="1022"/>
                </a:cubicBezTo>
                <a:cubicBezTo>
                  <a:pt x="760" y="987"/>
                  <a:pt x="703" y="965"/>
                  <a:pt x="640" y="965"/>
                </a:cubicBezTo>
                <a:cubicBezTo>
                  <a:pt x="613" y="965"/>
                  <a:pt x="591" y="987"/>
                  <a:pt x="591" y="1016"/>
                </a:cubicBezTo>
                <a:cubicBezTo>
                  <a:pt x="591" y="1042"/>
                  <a:pt x="613" y="1065"/>
                  <a:pt x="640" y="1065"/>
                </a:cubicBezTo>
                <a:cubicBezTo>
                  <a:pt x="731" y="1065"/>
                  <a:pt x="805" y="1138"/>
                  <a:pt x="805" y="1229"/>
                </a:cubicBezTo>
                <a:cubicBezTo>
                  <a:pt x="805" y="1443"/>
                  <a:pt x="805" y="1443"/>
                  <a:pt x="805" y="1443"/>
                </a:cubicBezTo>
                <a:cubicBezTo>
                  <a:pt x="805" y="1535"/>
                  <a:pt x="731" y="1608"/>
                  <a:pt x="640" y="1608"/>
                </a:cubicBezTo>
                <a:moveTo>
                  <a:pt x="1444" y="1018"/>
                </a:moveTo>
                <a:lnTo>
                  <a:pt x="1444" y="1018"/>
                </a:lnTo>
                <a:lnTo>
                  <a:pt x="1442" y="1018"/>
                </a:lnTo>
                <a:cubicBezTo>
                  <a:pt x="1399" y="985"/>
                  <a:pt x="1342" y="965"/>
                  <a:pt x="1283" y="965"/>
                </a:cubicBezTo>
                <a:cubicBezTo>
                  <a:pt x="1256" y="965"/>
                  <a:pt x="1234" y="987"/>
                  <a:pt x="1234" y="1016"/>
                </a:cubicBezTo>
                <a:cubicBezTo>
                  <a:pt x="1234" y="1042"/>
                  <a:pt x="1256" y="1065"/>
                  <a:pt x="1283" y="1065"/>
                </a:cubicBezTo>
                <a:cubicBezTo>
                  <a:pt x="1375" y="1065"/>
                  <a:pt x="1448" y="1138"/>
                  <a:pt x="1448" y="1229"/>
                </a:cubicBezTo>
                <a:cubicBezTo>
                  <a:pt x="1448" y="1305"/>
                  <a:pt x="1397" y="1368"/>
                  <a:pt x="1328" y="1388"/>
                </a:cubicBezTo>
                <a:cubicBezTo>
                  <a:pt x="1301" y="1268"/>
                  <a:pt x="1196" y="1178"/>
                  <a:pt x="1069" y="1178"/>
                </a:cubicBezTo>
                <a:cubicBezTo>
                  <a:pt x="1041" y="1178"/>
                  <a:pt x="1018" y="1201"/>
                  <a:pt x="1018" y="1229"/>
                </a:cubicBezTo>
                <a:cubicBezTo>
                  <a:pt x="1018" y="1256"/>
                  <a:pt x="1041" y="1278"/>
                  <a:pt x="1069" y="1278"/>
                </a:cubicBezTo>
                <a:cubicBezTo>
                  <a:pt x="1159" y="1278"/>
                  <a:pt x="1234" y="1354"/>
                  <a:pt x="1234" y="1443"/>
                </a:cubicBezTo>
                <a:cubicBezTo>
                  <a:pt x="1234" y="1535"/>
                  <a:pt x="1159" y="1608"/>
                  <a:pt x="1069" y="1608"/>
                </a:cubicBezTo>
                <a:cubicBezTo>
                  <a:pt x="978" y="1608"/>
                  <a:pt x="904" y="1535"/>
                  <a:pt x="904" y="1443"/>
                </a:cubicBezTo>
                <a:cubicBezTo>
                  <a:pt x="904" y="1229"/>
                  <a:pt x="904" y="1229"/>
                  <a:pt x="904" y="1229"/>
                </a:cubicBezTo>
                <a:cubicBezTo>
                  <a:pt x="904" y="1138"/>
                  <a:pt x="978" y="1065"/>
                  <a:pt x="1069" y="1065"/>
                </a:cubicBezTo>
                <a:cubicBezTo>
                  <a:pt x="1096" y="1065"/>
                  <a:pt x="1118" y="1042"/>
                  <a:pt x="1118" y="1016"/>
                </a:cubicBezTo>
                <a:cubicBezTo>
                  <a:pt x="1118" y="987"/>
                  <a:pt x="1096" y="965"/>
                  <a:pt x="1069" y="965"/>
                </a:cubicBezTo>
                <a:cubicBezTo>
                  <a:pt x="1006" y="965"/>
                  <a:pt x="949" y="987"/>
                  <a:pt x="904" y="1022"/>
                </a:cubicBezTo>
                <a:cubicBezTo>
                  <a:pt x="904" y="686"/>
                  <a:pt x="904" y="686"/>
                  <a:pt x="904" y="686"/>
                </a:cubicBezTo>
                <a:cubicBezTo>
                  <a:pt x="949" y="723"/>
                  <a:pt x="1006" y="743"/>
                  <a:pt x="1069" y="743"/>
                </a:cubicBezTo>
                <a:cubicBezTo>
                  <a:pt x="1096" y="743"/>
                  <a:pt x="1118" y="721"/>
                  <a:pt x="1118" y="694"/>
                </a:cubicBezTo>
                <a:cubicBezTo>
                  <a:pt x="1118" y="665"/>
                  <a:pt x="1096" y="643"/>
                  <a:pt x="1069" y="643"/>
                </a:cubicBezTo>
                <a:cubicBezTo>
                  <a:pt x="978" y="643"/>
                  <a:pt x="904" y="570"/>
                  <a:pt x="904" y="478"/>
                </a:cubicBezTo>
                <a:cubicBezTo>
                  <a:pt x="904" y="264"/>
                  <a:pt x="904" y="264"/>
                  <a:pt x="904" y="264"/>
                </a:cubicBezTo>
                <a:cubicBezTo>
                  <a:pt x="904" y="175"/>
                  <a:pt x="978" y="102"/>
                  <a:pt x="1069" y="102"/>
                </a:cubicBezTo>
                <a:cubicBezTo>
                  <a:pt x="1159" y="102"/>
                  <a:pt x="1234" y="175"/>
                  <a:pt x="1234" y="264"/>
                </a:cubicBezTo>
                <a:cubicBezTo>
                  <a:pt x="1234" y="356"/>
                  <a:pt x="1159" y="429"/>
                  <a:pt x="1069" y="429"/>
                </a:cubicBezTo>
                <a:cubicBezTo>
                  <a:pt x="1041" y="429"/>
                  <a:pt x="1018" y="452"/>
                  <a:pt x="1018" y="478"/>
                </a:cubicBezTo>
                <a:cubicBezTo>
                  <a:pt x="1018" y="507"/>
                  <a:pt x="1041" y="529"/>
                  <a:pt x="1069" y="529"/>
                </a:cubicBezTo>
                <a:cubicBezTo>
                  <a:pt x="1196" y="529"/>
                  <a:pt x="1301" y="440"/>
                  <a:pt x="1328" y="322"/>
                </a:cubicBezTo>
                <a:cubicBezTo>
                  <a:pt x="1397" y="340"/>
                  <a:pt x="1448" y="403"/>
                  <a:pt x="1448" y="478"/>
                </a:cubicBezTo>
                <a:cubicBezTo>
                  <a:pt x="1448" y="570"/>
                  <a:pt x="1375" y="643"/>
                  <a:pt x="1283" y="643"/>
                </a:cubicBezTo>
                <a:cubicBezTo>
                  <a:pt x="1256" y="643"/>
                  <a:pt x="1234" y="665"/>
                  <a:pt x="1234" y="694"/>
                </a:cubicBezTo>
                <a:cubicBezTo>
                  <a:pt x="1234" y="721"/>
                  <a:pt x="1256" y="743"/>
                  <a:pt x="1283" y="743"/>
                </a:cubicBezTo>
                <a:cubicBezTo>
                  <a:pt x="1342" y="743"/>
                  <a:pt x="1399" y="723"/>
                  <a:pt x="1442" y="690"/>
                </a:cubicBezTo>
                <a:cubicBezTo>
                  <a:pt x="1444" y="690"/>
                  <a:pt x="1444" y="690"/>
                  <a:pt x="1444" y="690"/>
                </a:cubicBezTo>
                <a:cubicBezTo>
                  <a:pt x="1535" y="690"/>
                  <a:pt x="1609" y="763"/>
                  <a:pt x="1609" y="855"/>
                </a:cubicBezTo>
                <a:cubicBezTo>
                  <a:pt x="1609" y="944"/>
                  <a:pt x="1535" y="1018"/>
                  <a:pt x="1444" y="10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endParaRPr sz="1800">
              <a:solidFill>
                <a:srgbClr val="FFFFFF"/>
              </a:solidFill>
            </a:endParaRPr>
          </a:p>
        </p:txBody>
      </p:sp>
      <p:grpSp>
        <p:nvGrpSpPr>
          <p:cNvPr id="201" name="Google Shape;201;p24"/>
          <p:cNvGrpSpPr/>
          <p:nvPr/>
        </p:nvGrpSpPr>
        <p:grpSpPr>
          <a:xfrm>
            <a:off x="15579882" y="15814286"/>
            <a:ext cx="406460" cy="342250"/>
            <a:chOff x="2724975" y="6215589"/>
            <a:chExt cx="1543715" cy="1348500"/>
          </a:xfrm>
        </p:grpSpPr>
        <p:sp>
          <p:nvSpPr>
            <p:cNvPr id="202" name="Google Shape;202;p24"/>
            <p:cNvSpPr/>
            <p:nvPr/>
          </p:nvSpPr>
          <p:spPr>
            <a:xfrm>
              <a:off x="2724975" y="6844648"/>
              <a:ext cx="719437" cy="719441"/>
            </a:xfrm>
            <a:custGeom>
              <a:avLst/>
              <a:gdLst/>
              <a:ahLst/>
              <a:cxnLst/>
              <a:rect l="l" t="t" r="r" b="b"/>
              <a:pathLst>
                <a:path w="796" h="796" extrusionOk="0">
                  <a:moveTo>
                    <a:pt x="399" y="0"/>
                  </a:moveTo>
                  <a:lnTo>
                    <a:pt x="399" y="0"/>
                  </a:lnTo>
                  <a:cubicBezTo>
                    <a:pt x="179" y="0"/>
                    <a:pt x="0" y="179"/>
                    <a:pt x="0" y="399"/>
                  </a:cubicBezTo>
                  <a:cubicBezTo>
                    <a:pt x="0" y="619"/>
                    <a:pt x="179" y="796"/>
                    <a:pt x="399" y="796"/>
                  </a:cubicBezTo>
                  <a:cubicBezTo>
                    <a:pt x="619" y="796"/>
                    <a:pt x="796" y="619"/>
                    <a:pt x="796" y="399"/>
                  </a:cubicBezTo>
                  <a:cubicBezTo>
                    <a:pt x="796" y="179"/>
                    <a:pt x="619" y="0"/>
                    <a:pt x="399" y="0"/>
                  </a:cubicBezTo>
                  <a:moveTo>
                    <a:pt x="399" y="697"/>
                  </a:moveTo>
                  <a:lnTo>
                    <a:pt x="399" y="697"/>
                  </a:lnTo>
                  <a:cubicBezTo>
                    <a:pt x="234" y="697"/>
                    <a:pt x="99" y="562"/>
                    <a:pt x="99" y="399"/>
                  </a:cubicBezTo>
                  <a:cubicBezTo>
                    <a:pt x="99" y="234"/>
                    <a:pt x="234" y="100"/>
                    <a:pt x="399" y="100"/>
                  </a:cubicBezTo>
                  <a:cubicBezTo>
                    <a:pt x="562" y="100"/>
                    <a:pt x="696" y="234"/>
                    <a:pt x="696" y="399"/>
                  </a:cubicBezTo>
                  <a:cubicBezTo>
                    <a:pt x="696" y="562"/>
                    <a:pt x="562" y="697"/>
                    <a:pt x="399" y="6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547446" y="6699133"/>
              <a:ext cx="721244" cy="719441"/>
            </a:xfrm>
            <a:custGeom>
              <a:avLst/>
              <a:gdLst/>
              <a:ahLst/>
              <a:cxnLst/>
              <a:rect l="l" t="t" r="r" b="b"/>
              <a:pathLst>
                <a:path w="798" h="796" extrusionOk="0">
                  <a:moveTo>
                    <a:pt x="399" y="0"/>
                  </a:moveTo>
                  <a:lnTo>
                    <a:pt x="399" y="0"/>
                  </a:lnTo>
                  <a:cubicBezTo>
                    <a:pt x="179" y="0"/>
                    <a:pt x="0" y="180"/>
                    <a:pt x="0" y="399"/>
                  </a:cubicBezTo>
                  <a:cubicBezTo>
                    <a:pt x="0" y="619"/>
                    <a:pt x="179" y="796"/>
                    <a:pt x="399" y="796"/>
                  </a:cubicBezTo>
                  <a:cubicBezTo>
                    <a:pt x="619" y="796"/>
                    <a:pt x="798" y="619"/>
                    <a:pt x="798" y="399"/>
                  </a:cubicBezTo>
                  <a:cubicBezTo>
                    <a:pt x="798" y="180"/>
                    <a:pt x="619" y="0"/>
                    <a:pt x="399" y="0"/>
                  </a:cubicBezTo>
                  <a:moveTo>
                    <a:pt x="399" y="697"/>
                  </a:moveTo>
                  <a:lnTo>
                    <a:pt x="399" y="697"/>
                  </a:lnTo>
                  <a:cubicBezTo>
                    <a:pt x="234" y="697"/>
                    <a:pt x="102" y="564"/>
                    <a:pt x="102" y="399"/>
                  </a:cubicBezTo>
                  <a:cubicBezTo>
                    <a:pt x="102" y="235"/>
                    <a:pt x="234" y="100"/>
                    <a:pt x="399" y="100"/>
                  </a:cubicBezTo>
                  <a:cubicBezTo>
                    <a:pt x="564" y="100"/>
                    <a:pt x="696" y="235"/>
                    <a:pt x="696" y="399"/>
                  </a:cubicBezTo>
                  <a:cubicBezTo>
                    <a:pt x="696" y="564"/>
                    <a:pt x="564" y="697"/>
                    <a:pt x="399" y="6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039502" y="7038066"/>
              <a:ext cx="211493" cy="332606"/>
            </a:xfrm>
            <a:custGeom>
              <a:avLst/>
              <a:gdLst/>
              <a:ahLst/>
              <a:cxnLst/>
              <a:rect l="l" t="t" r="r" b="b"/>
              <a:pathLst>
                <a:path w="234" h="368" extrusionOk="0">
                  <a:moveTo>
                    <a:pt x="51" y="0"/>
                  </a:moveTo>
                  <a:lnTo>
                    <a:pt x="51" y="0"/>
                  </a:lnTo>
                  <a:cubicBezTo>
                    <a:pt x="22" y="0"/>
                    <a:pt x="0" y="22"/>
                    <a:pt x="0" y="51"/>
                  </a:cubicBezTo>
                  <a:cubicBezTo>
                    <a:pt x="0" y="77"/>
                    <a:pt x="22" y="100"/>
                    <a:pt x="51" y="100"/>
                  </a:cubicBezTo>
                  <a:cubicBezTo>
                    <a:pt x="96" y="100"/>
                    <a:pt x="134" y="138"/>
                    <a:pt x="134" y="185"/>
                  </a:cubicBezTo>
                  <a:cubicBezTo>
                    <a:pt x="134" y="230"/>
                    <a:pt x="96" y="269"/>
                    <a:pt x="51" y="269"/>
                  </a:cubicBezTo>
                  <a:cubicBezTo>
                    <a:pt x="22" y="269"/>
                    <a:pt x="0" y="291"/>
                    <a:pt x="0" y="318"/>
                  </a:cubicBezTo>
                  <a:cubicBezTo>
                    <a:pt x="0" y="346"/>
                    <a:pt x="22" y="368"/>
                    <a:pt x="51" y="368"/>
                  </a:cubicBezTo>
                  <a:cubicBezTo>
                    <a:pt x="152" y="368"/>
                    <a:pt x="234" y="287"/>
                    <a:pt x="234" y="185"/>
                  </a:cubicBezTo>
                  <a:cubicBezTo>
                    <a:pt x="234" y="83"/>
                    <a:pt x="152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861973" y="6892551"/>
              <a:ext cx="211493" cy="333510"/>
            </a:xfrm>
            <a:custGeom>
              <a:avLst/>
              <a:gdLst/>
              <a:ahLst/>
              <a:cxnLst/>
              <a:rect l="l" t="t" r="r" b="b"/>
              <a:pathLst>
                <a:path w="234" h="369" extrusionOk="0">
                  <a:moveTo>
                    <a:pt x="51" y="0"/>
                  </a:moveTo>
                  <a:lnTo>
                    <a:pt x="51" y="0"/>
                  </a:lnTo>
                  <a:cubicBezTo>
                    <a:pt x="22" y="0"/>
                    <a:pt x="0" y="22"/>
                    <a:pt x="0" y="51"/>
                  </a:cubicBezTo>
                  <a:cubicBezTo>
                    <a:pt x="0" y="80"/>
                    <a:pt x="22" y="102"/>
                    <a:pt x="51" y="102"/>
                  </a:cubicBezTo>
                  <a:cubicBezTo>
                    <a:pt x="97" y="102"/>
                    <a:pt x="134" y="139"/>
                    <a:pt x="134" y="185"/>
                  </a:cubicBezTo>
                  <a:cubicBezTo>
                    <a:pt x="134" y="232"/>
                    <a:pt x="97" y="269"/>
                    <a:pt x="51" y="269"/>
                  </a:cubicBezTo>
                  <a:cubicBezTo>
                    <a:pt x="22" y="269"/>
                    <a:pt x="0" y="291"/>
                    <a:pt x="0" y="320"/>
                  </a:cubicBezTo>
                  <a:cubicBezTo>
                    <a:pt x="0" y="346"/>
                    <a:pt x="22" y="369"/>
                    <a:pt x="51" y="369"/>
                  </a:cubicBezTo>
                  <a:cubicBezTo>
                    <a:pt x="152" y="369"/>
                    <a:pt x="234" y="287"/>
                    <a:pt x="234" y="185"/>
                  </a:cubicBezTo>
                  <a:cubicBezTo>
                    <a:pt x="234" y="84"/>
                    <a:pt x="152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endParaRPr sz="1800">
                <a:solidFill>
                  <a:srgbClr val="FFFFFF"/>
                </a:solidFill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354030" y="6215589"/>
              <a:ext cx="211493" cy="333510"/>
            </a:xfrm>
            <a:custGeom>
              <a:avLst/>
              <a:gdLst/>
              <a:ahLst/>
              <a:cxnLst/>
              <a:rect l="l" t="t" r="r" b="b"/>
              <a:pathLst>
                <a:path w="234" h="369" extrusionOk="0">
                  <a:moveTo>
                    <a:pt x="51" y="269"/>
                  </a:moveTo>
                  <a:lnTo>
                    <a:pt x="51" y="269"/>
                  </a:lnTo>
                  <a:cubicBezTo>
                    <a:pt x="22" y="269"/>
                    <a:pt x="0" y="291"/>
                    <a:pt x="0" y="318"/>
                  </a:cubicBezTo>
                  <a:cubicBezTo>
                    <a:pt x="0" y="346"/>
                    <a:pt x="22" y="369"/>
                    <a:pt x="51" y="369"/>
                  </a:cubicBezTo>
                  <a:cubicBezTo>
                    <a:pt x="153" y="369"/>
                    <a:pt x="234" y="285"/>
                    <a:pt x="234" y="183"/>
                  </a:cubicBezTo>
                  <a:cubicBezTo>
                    <a:pt x="234" y="84"/>
                    <a:pt x="153" y="0"/>
                    <a:pt x="51" y="0"/>
                  </a:cubicBezTo>
                  <a:cubicBezTo>
                    <a:pt x="22" y="0"/>
                    <a:pt x="0" y="22"/>
                    <a:pt x="0" y="51"/>
                  </a:cubicBezTo>
                  <a:cubicBezTo>
                    <a:pt x="0" y="77"/>
                    <a:pt x="22" y="100"/>
                    <a:pt x="51" y="100"/>
                  </a:cubicBezTo>
                  <a:cubicBezTo>
                    <a:pt x="96" y="100"/>
                    <a:pt x="134" y="138"/>
                    <a:pt x="134" y="183"/>
                  </a:cubicBezTo>
                  <a:cubicBezTo>
                    <a:pt x="134" y="230"/>
                    <a:pt x="96" y="269"/>
                    <a:pt x="51" y="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3" name="Google Shape;146;p24">
            <a:extLst>
              <a:ext uri="{FF2B5EF4-FFF2-40B4-BE49-F238E27FC236}">
                <a16:creationId xmlns:a16="http://schemas.microsoft.com/office/drawing/2014/main" id="{4877296B-C4EA-4C4A-537A-EFB1B8D288DD}"/>
              </a:ext>
            </a:extLst>
          </p:cNvPr>
          <p:cNvSpPr/>
          <p:nvPr/>
        </p:nvSpPr>
        <p:spPr>
          <a:xfrm>
            <a:off x="2529208" y="21696750"/>
            <a:ext cx="8367392" cy="55419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6D292-38DA-1BCA-C53A-7744B2C203A0}"/>
              </a:ext>
            </a:extLst>
          </p:cNvPr>
          <p:cNvSpPr txBox="1"/>
          <p:nvPr/>
        </p:nvSpPr>
        <p:spPr>
          <a:xfrm>
            <a:off x="1695059" y="22244581"/>
            <a:ext cx="9901304" cy="934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E" sz="5200" b="1" dirty="0"/>
              <a:t>Features</a:t>
            </a:r>
            <a:endParaRPr lang="en-IE" sz="1400" b="1" dirty="0"/>
          </a:p>
        </p:txBody>
      </p:sp>
      <p:sp>
        <p:nvSpPr>
          <p:cNvPr id="8" name="Google Shape;146;p24">
            <a:extLst>
              <a:ext uri="{FF2B5EF4-FFF2-40B4-BE49-F238E27FC236}">
                <a16:creationId xmlns:a16="http://schemas.microsoft.com/office/drawing/2014/main" id="{236F9DB2-C507-632E-F3A4-A7D6D760E37D}"/>
              </a:ext>
            </a:extLst>
          </p:cNvPr>
          <p:cNvSpPr/>
          <p:nvPr/>
        </p:nvSpPr>
        <p:spPr>
          <a:xfrm>
            <a:off x="19364312" y="11917860"/>
            <a:ext cx="7879972" cy="44119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endParaRPr lang="en-IE" sz="5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2BAF3-DEE2-FEDC-78D4-25336EF764D9}"/>
              </a:ext>
            </a:extLst>
          </p:cNvPr>
          <p:cNvSpPr txBox="1"/>
          <p:nvPr/>
        </p:nvSpPr>
        <p:spPr>
          <a:xfrm>
            <a:off x="20840322" y="12266852"/>
            <a:ext cx="4721507" cy="934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E" sz="5200" b="1" dirty="0"/>
              <a:t>Solution</a:t>
            </a:r>
          </a:p>
        </p:txBody>
      </p:sp>
      <p:sp>
        <p:nvSpPr>
          <p:cNvPr id="11" name="Google Shape;146;p24">
            <a:extLst>
              <a:ext uri="{FF2B5EF4-FFF2-40B4-BE49-F238E27FC236}">
                <a16:creationId xmlns:a16="http://schemas.microsoft.com/office/drawing/2014/main" id="{F550E206-5356-DA1F-C122-6ACFB3EB7DB6}"/>
              </a:ext>
            </a:extLst>
          </p:cNvPr>
          <p:cNvSpPr/>
          <p:nvPr/>
        </p:nvSpPr>
        <p:spPr>
          <a:xfrm>
            <a:off x="2947004" y="12509123"/>
            <a:ext cx="5212593" cy="46986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1BFFA6-6E3E-C67F-86DB-9D0BDD2F7D87}"/>
              </a:ext>
            </a:extLst>
          </p:cNvPr>
          <p:cNvSpPr txBox="1"/>
          <p:nvPr/>
        </p:nvSpPr>
        <p:spPr>
          <a:xfrm>
            <a:off x="3145636" y="12591187"/>
            <a:ext cx="4815327" cy="934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E" sz="5200" b="1" dirty="0"/>
              <a:t>Problem</a:t>
            </a:r>
          </a:p>
        </p:txBody>
      </p:sp>
      <p:sp>
        <p:nvSpPr>
          <p:cNvPr id="14" name="Google Shape;146;p24">
            <a:extLst>
              <a:ext uri="{FF2B5EF4-FFF2-40B4-BE49-F238E27FC236}">
                <a16:creationId xmlns:a16="http://schemas.microsoft.com/office/drawing/2014/main" id="{CBEC6032-ABD7-295B-4132-F277A7806D0C}"/>
              </a:ext>
            </a:extLst>
          </p:cNvPr>
          <p:cNvSpPr/>
          <p:nvPr/>
        </p:nvSpPr>
        <p:spPr>
          <a:xfrm>
            <a:off x="2705725" y="28858109"/>
            <a:ext cx="7879972" cy="44119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endParaRPr lang="en-IE" sz="5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5033F-8C10-786C-6712-BD5CF2AA31BB}"/>
              </a:ext>
            </a:extLst>
          </p:cNvPr>
          <p:cNvSpPr txBox="1"/>
          <p:nvPr/>
        </p:nvSpPr>
        <p:spPr>
          <a:xfrm>
            <a:off x="3603717" y="29103043"/>
            <a:ext cx="6083988" cy="934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E" sz="5200" b="1" dirty="0"/>
              <a:t>References</a:t>
            </a:r>
          </a:p>
        </p:txBody>
      </p:sp>
      <p:sp>
        <p:nvSpPr>
          <p:cNvPr id="17" name="Google Shape;146;p24">
            <a:extLst>
              <a:ext uri="{FF2B5EF4-FFF2-40B4-BE49-F238E27FC236}">
                <a16:creationId xmlns:a16="http://schemas.microsoft.com/office/drawing/2014/main" id="{87C6E36A-4AE7-4612-CB3B-0C13620F60CE}"/>
              </a:ext>
            </a:extLst>
          </p:cNvPr>
          <p:cNvSpPr/>
          <p:nvPr/>
        </p:nvSpPr>
        <p:spPr>
          <a:xfrm>
            <a:off x="19120602" y="18925772"/>
            <a:ext cx="8367392" cy="554195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597BC-D374-A648-676D-A1FA91575DC6}"/>
              </a:ext>
            </a:extLst>
          </p:cNvPr>
          <p:cNvSpPr txBox="1"/>
          <p:nvPr/>
        </p:nvSpPr>
        <p:spPr>
          <a:xfrm>
            <a:off x="19981978" y="19556475"/>
            <a:ext cx="6644640" cy="934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IE" sz="5200" b="1" dirty="0"/>
              <a:t>Target Market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Anatomy Poster for High School by Slidesgo">
  <a:themeElements>
    <a:clrScheme name="Simple Light">
      <a:dk1>
        <a:srgbClr val="363636"/>
      </a:dk1>
      <a:lt1>
        <a:srgbClr val="F8F8F8"/>
      </a:lt1>
      <a:dk2>
        <a:srgbClr val="EFEFEF"/>
      </a:dk2>
      <a:lt2>
        <a:srgbClr val="DA3872"/>
      </a:lt2>
      <a:accent1>
        <a:srgbClr val="C2377E"/>
      </a:accent1>
      <a:accent2>
        <a:srgbClr val="AA559C"/>
      </a:accent2>
      <a:accent3>
        <a:srgbClr val="815FA5"/>
      </a:accent3>
      <a:accent4>
        <a:srgbClr val="5E67AE"/>
      </a:accent4>
      <a:accent5>
        <a:srgbClr val="4170B6"/>
      </a:accent5>
      <a:accent6>
        <a:srgbClr val="1340BD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Lexend Deca</vt:lpstr>
      <vt:lpstr>Karla</vt:lpstr>
      <vt:lpstr>Readex Pro</vt:lpstr>
      <vt:lpstr>Arial</vt:lpstr>
      <vt:lpstr> Anatomy Poster for High School by Slidesgo</vt:lpstr>
      <vt:lpstr>Android Recipe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Ronan Green</dc:creator>
  <cp:lastModifiedBy>(Student  C00270395) Ronan Green</cp:lastModifiedBy>
  <cp:revision>2</cp:revision>
  <dcterms:modified xsi:type="dcterms:W3CDTF">2024-10-07T14:28:46Z</dcterms:modified>
</cp:coreProperties>
</file>