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8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5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17ACB-2A62-D3DE-5272-6A879717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399" r="-1" b="1262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45A5E-07C1-DF5D-1FF2-47994797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IE" sz="8000">
                <a:solidFill>
                  <a:srgbClr val="FFFFFF"/>
                </a:solidFill>
              </a:rPr>
              <a:t>FYP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94D48-D1C4-D76B-EF2B-4AFCD650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IE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41E28"/>
      </a:dk2>
      <a:lt2>
        <a:srgbClr val="E2E5E8"/>
      </a:lt2>
      <a:accent1>
        <a:srgbClr val="C37E4D"/>
      </a:accent1>
      <a:accent2>
        <a:srgbClr val="B13B3B"/>
      </a:accent2>
      <a:accent3>
        <a:srgbClr val="C34D7E"/>
      </a:accent3>
      <a:accent4>
        <a:srgbClr val="B13B9D"/>
      </a:accent4>
      <a:accent5>
        <a:srgbClr val="A64DC3"/>
      </a:accent5>
      <a:accent6>
        <a:srgbClr val="633BB1"/>
      </a:accent6>
      <a:hlink>
        <a:srgbClr val="B4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Seaford</vt:lpstr>
      <vt:lpstr>LevelVTI</vt:lpstr>
      <vt:lpstr>FYP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C00270395) Ronan Green</dc:creator>
  <cp:lastModifiedBy>(Student  C00270395) Ronan Green</cp:lastModifiedBy>
  <cp:revision>2</cp:revision>
  <dcterms:created xsi:type="dcterms:W3CDTF">2024-10-01T16:00:44Z</dcterms:created>
  <dcterms:modified xsi:type="dcterms:W3CDTF">2024-10-01T16:01:19Z</dcterms:modified>
</cp:coreProperties>
</file>