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66" d="100"/>
          <a:sy n="66" d="100"/>
        </p:scale>
        <p:origin x="-67" y="1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1D2BE-1EE6-4005-9F9F-72FDD828E43A}" type="datetimeFigureOut">
              <a:rPr lang="fr-FR" smtClean="0"/>
              <a:t>28/07/2024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6C0B4-2CF5-4DD7-BA7F-D76C5D9CB5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325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7D47F-279D-4A0A-B119-CA90E7F2FF0F}" type="datetime1">
              <a:rPr lang="en-US" smtClean="0"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E403-92B8-42F8-BCBE-884BCCE5CF5F}" type="datetime1">
              <a:rPr lang="en-US" smtClean="0"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4B9C-6E57-4D28-9DC5-A41E600FB551}" type="datetime1">
              <a:rPr lang="en-US" smtClean="0"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A94C-6D9C-4220-920A-280EFA29EAA7}" type="datetime1">
              <a:rPr lang="en-US" smtClean="0"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ADF5B-19C4-4A1B-9CF8-9F4452F9EE9D}" type="datetime1">
              <a:rPr lang="en-US" smtClean="0"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7A17-A9AE-440A-B968-C7F0745F2A87}" type="datetime1">
              <a:rPr lang="en-US" smtClean="0"/>
              <a:t>7/28/2024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8E00-CE84-4FF3-BE50-9E517EBF26B0}" type="datetime1">
              <a:rPr lang="en-US" smtClean="0"/>
              <a:t>7/28/2024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E5EA-5B5C-4610-B345-3F47218927BC}" type="datetime1">
              <a:rPr lang="en-US" smtClean="0"/>
              <a:t>7/28/2024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E8A79-C715-4BDF-9C23-2EA18613A0B2}" type="datetime1">
              <a:rPr lang="en-US" smtClean="0"/>
              <a:t>7/28/2024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A33F0-2129-4684-84D2-6D2BE9619DD6}" type="datetime1">
              <a:rPr lang="en-US" smtClean="0"/>
              <a:t>7/28/2024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5BBB6-6989-4CF4-9F9F-EF6A7047EB00}" type="datetime1">
              <a:rPr lang="en-US" smtClean="0"/>
              <a:t>7/28/2024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6B24262-B66A-47A2-B955-FF92770D1410}" type="datetime1">
              <a:rPr lang="en-US" smtClean="0"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929A8F-3C28-ED68-5F36-F3FAF3953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1808" y="2488472"/>
            <a:ext cx="5518066" cy="2268559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tx2">
                    <a:lumMod val="50000"/>
                  </a:schemeClr>
                </a:solidFill>
              </a:rPr>
              <a:t>Green Wheels Market Analysis: Steering Bolt to Success in the US EV Market</a:t>
            </a:r>
            <a:endParaRPr lang="fr-FR" sz="4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F5DC621-0866-F539-AA67-DCAC8A279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2274" y="4757031"/>
            <a:ext cx="5357600" cy="1160213"/>
          </a:xfrm>
        </p:spPr>
        <p:txBody>
          <a:bodyPr/>
          <a:lstStyle/>
          <a:p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Analysis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Report for Bolt US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Market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Entry in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Electrive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Automotive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A94E57-C85D-BBF3-F627-6BCC457C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DF96B3E4-79B5-428F-D8AD-9512BA0F8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9848" y="3166"/>
            <a:ext cx="3242151" cy="324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27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1147B7-14E9-652D-E175-AF5979A00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Capitalizing on the EV Revolution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96AEF1-5658-E056-1F03-45CB3250A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167" y="1041721"/>
            <a:ext cx="7796540" cy="308682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highlight>
                <a:srgbClr val="1A1C1E"/>
              </a:highlight>
              <a:latin typeface="Google Sans Tex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The US EV market is experiencing explosive growth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Consumers are increasingly prioritizing sustainability and embracing electric mobility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This presents a significant opportunity for Bolt, a rising player in the EV market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FA6CD4-FC45-DEBF-D935-5F32B43000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5394" y="6693408"/>
            <a:ext cx="682752" cy="1792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5B8423B-B315-633D-369C-C9F11F8C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F914258-473C-18BB-1F66-E01355A6D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129" y="3927131"/>
            <a:ext cx="4625741" cy="25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5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4F3894-8549-2864-C6C5-4CBE3C8D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Data-Driven Insights for Strategic Decision Making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461FC7-001B-889F-1BAE-E7A2982C9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799" y="1570598"/>
            <a:ext cx="4468361" cy="5287402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Leveraged publicly available data on US EV sales, specifications, and consumer trends</a:t>
            </a:r>
          </a:p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Conducted a comprehensive analysis using Power BI to extract actionable insights</a:t>
            </a:r>
          </a:p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Identified key market trends, consumer preferences, and competitive dynamics</a:t>
            </a:r>
            <a:endParaRPr lang="fr-FR" sz="1600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726390-2D8D-B98C-1288-022958B3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1359022-B286-4F0A-0835-F6AF5B37A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160" y="2647827"/>
            <a:ext cx="6647579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51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F0DF0F-B1EE-667B-225A-F07E38583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BEVs: Powering Ahead in Consumer Preference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54342A-2C62-DE16-0231-E100DE5DA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5619" y="2052116"/>
            <a:ext cx="5824519" cy="3997828"/>
          </a:xfrm>
        </p:spPr>
        <p:txBody>
          <a:bodyPr/>
          <a:lstStyle/>
          <a:p>
            <a:r>
              <a:rPr lang="en-US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Battery Electric Vehicles (BEVs) represent a larger share of the total EV market compared to Plug-in Hybrid Electric Vehicles (PHEVs)</a:t>
            </a:r>
          </a:p>
          <a:p>
            <a:r>
              <a:rPr lang="en-US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This suggests a potential shift in consumer preference towards fully electric models</a:t>
            </a:r>
            <a:endParaRPr lang="fr-FR" sz="17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CFB519-9D66-7B37-E4BF-CB68E3DFC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A94C-6D9C-4220-920A-280EFA29EAA7}" type="datetime1">
              <a:rPr lang="en-US" smtClean="0"/>
              <a:t>7/28/2024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9876D70-03E2-B20B-CB23-7368E19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2C61FB6-E322-5F6D-E44D-F371595EF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079" y="1831751"/>
            <a:ext cx="2436201" cy="443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35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D26BC1-A9D3-76F7-8D5C-5D0EC331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Key Players and Market Dynamics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C8391A-BE36-8AEF-9B40-F1540AC39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4353" y="2052116"/>
            <a:ext cx="5245785" cy="3997828"/>
          </a:xfrm>
        </p:spPr>
        <p:txBody>
          <a:bodyPr/>
          <a:lstStyle/>
          <a:p>
            <a:r>
              <a:rPr lang="en-US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Tesla holds a dominant position in the US EV market, followed by established automakers like Nissan and Chevrolet</a:t>
            </a:r>
          </a:p>
          <a:p>
            <a:r>
              <a:rPr lang="en-US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Understanding the competitive landscape is crucial for Bolt to position itself strategically.</a:t>
            </a:r>
            <a:endParaRPr lang="fr-FR" sz="17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1C7519-054E-AE7D-0442-077D41E42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A94C-6D9C-4220-920A-280EFA29EAA7}" type="datetime1">
              <a:rPr lang="en-US" smtClean="0"/>
              <a:t>7/28/2024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C204D7F-0E5D-17A6-1A89-F582502B1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EE78FC0-8753-811E-0F24-93AE048F3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865" y="2380537"/>
            <a:ext cx="4220488" cy="330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80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6CA8B9-EFF6-0BC0-5817-087EF6FC8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Driving Factors: Range, Affordability, and Brand Appeal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D137C7-D366-7C9C-BAAB-115A5EBE5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6171" y="2052116"/>
            <a:ext cx="5893967" cy="3997828"/>
          </a:xfrm>
        </p:spPr>
        <p:txBody>
          <a:bodyPr/>
          <a:lstStyle/>
          <a:p>
            <a:r>
              <a:rPr lang="en-US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Consumers prioritize EVs with longer electric range, affordability, and strong brand recognition.</a:t>
            </a:r>
          </a:p>
          <a:p>
            <a:r>
              <a:rPr lang="en-US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Models like Tesla Model 3 and Y, Chevrolet Bolt, and Nissan Leaf are among the most popular choices.</a:t>
            </a:r>
            <a:endParaRPr lang="fr-FR" sz="17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020BFE-26C4-3299-37B0-5AE9D249A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A94C-6D9C-4220-920A-280EFA29EAA7}" type="datetime1">
              <a:rPr lang="en-US" smtClean="0"/>
              <a:t>7/28/2024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82224F-3CC4-0039-1F34-DA65563E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965630C-5123-2110-13F6-38A6A0180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094" y="2500225"/>
            <a:ext cx="3276884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973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5D3B1E-FB6C-19B4-9523-B5C6C02F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Incentivizing the Shift to Electric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5A70A0-FAFE-AD99-3E79-53A54D7FF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2164" y="1671455"/>
            <a:ext cx="5703866" cy="3791795"/>
          </a:xfrm>
        </p:spPr>
        <p:txBody>
          <a:bodyPr/>
          <a:lstStyle/>
          <a:p>
            <a:r>
              <a:rPr lang="en-US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 significant portion of EVs qualify for Clean Alternative Fuel Vehicle (CAFV) incentives.</a:t>
            </a:r>
          </a:p>
          <a:p>
            <a:r>
              <a:rPr lang="en-US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These incentives play a crucial role in driving EV adoption by enhancing affordability for consumers</a:t>
            </a:r>
            <a:endParaRPr lang="fr-FR" sz="17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3AE6CE-B9EA-ABEE-CEC6-4F0F1F5AF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A94C-6D9C-4220-920A-280EFA29EAA7}" type="datetime1">
              <a:rPr lang="en-US" smtClean="0"/>
              <a:t>7/28/2024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928351C-5F61-7CD4-48CE-A437B0AF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408791D-934A-4156-F74E-49E9F9AE8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859" y="1442456"/>
            <a:ext cx="3086367" cy="313971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77556DF-86E4-2BFA-C550-DEEA72060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859" y="4781703"/>
            <a:ext cx="1827130" cy="169178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B2DB654-B078-561D-3990-784CFDC1A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1627" y="4781702"/>
            <a:ext cx="1684166" cy="16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8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2AB2D2-2015-164A-3031-DFA3D2083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Accelerating Bolt's Journey in the EV Revolution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9664C8-328B-46D6-E5A3-455815BF5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8" y="2052115"/>
            <a:ext cx="8395971" cy="4641293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Recommendations: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Focus on BEV Development: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Prioritize the development and marketing of competitive BEVs to cater to the growing demand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Competitive Pricing and Features: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Offer EVs with compelling features like extended range, advanced technology, and appealing design at competitive price points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Targeted Marketing and Expansion: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Concentrate marketing efforts in regions with higher EV adoption rates and explore expansion opportunities in those areas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Strategic Partnerships: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Collaborate with charging infrastructure providers to ensure convenient charging solutions for Bolt customers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Leverage Government Incentives: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Maximize the benefits of government incentives and effectively communicate their value proposition to potential customers</a:t>
            </a:r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45A63F-E7B5-4245-D004-845C275CC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A94C-6D9C-4220-920A-280EFA29EAA7}" type="datetime1">
              <a:rPr lang="en-US" smtClean="0"/>
              <a:t>7/28/2024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F25C3C5-7C50-252A-BA40-C12ED91D2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201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7DA296-12D4-B2FA-930D-D4D7DFB4F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Positioning Bolt as a Leader in the EV Revolution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F5DF75-5FCC-098F-A72C-7BE851853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A94C-6D9C-4220-920A-280EFA29EAA7}" type="datetime1">
              <a:rPr lang="en-US" smtClean="0"/>
              <a:t>7/28/2024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857C90C-DD5A-7DA5-8D3B-D756B5F92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FAC5A0C6-B6DA-A0AD-5D5F-EC5E4F3A1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 leveraging data-driven insights and implementing these strategic recommendations, Bolt can position itself as a leading player in the rapidly evolving US EV market.</a:t>
            </a:r>
          </a:p>
          <a:p>
            <a:r>
              <a:rPr lang="en-US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future of mobility is electric, and Bolt is well-positioned to be at the forefront of this transformative shift.</a:t>
            </a:r>
            <a:endParaRPr lang="fr-FR" sz="17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33E8D6D-CE26-061F-3977-237AAD315B9A}"/>
              </a:ext>
            </a:extLst>
          </p:cNvPr>
          <p:cNvSpPr txBox="1"/>
          <p:nvPr/>
        </p:nvSpPr>
        <p:spPr>
          <a:xfrm>
            <a:off x="8615422" y="5616191"/>
            <a:ext cx="35765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Bolt: </a:t>
            </a:r>
            <a:r>
              <a:rPr lang="fr-FR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Elevate</a:t>
            </a:r>
            <a:r>
              <a:rPr lang="fr-FR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</a:t>
            </a:r>
            <a:r>
              <a:rPr lang="fr-FR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Drive</a:t>
            </a:r>
          </a:p>
        </p:txBody>
      </p:sp>
    </p:spTree>
    <p:extLst>
      <p:ext uri="{BB962C8B-B14F-4D97-AF65-F5344CB8AC3E}">
        <p14:creationId xmlns:p14="http://schemas.microsoft.com/office/powerpoint/2010/main" val="25877500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73</TotalTime>
  <Words>451</Words>
  <Application>Microsoft Office PowerPoint</Application>
  <PresentationFormat>Grand écran</PresentationFormat>
  <Paragraphs>49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Calibri</vt:lpstr>
      <vt:lpstr>Google Sans Text</vt:lpstr>
      <vt:lpstr>MS Shell Dlg 2</vt:lpstr>
      <vt:lpstr>Wingdings</vt:lpstr>
      <vt:lpstr>Wingdings 3</vt:lpstr>
      <vt:lpstr>Madison</vt:lpstr>
      <vt:lpstr>Green Wheels Market Analysis: Steering Bolt to Success in the US EV Market</vt:lpstr>
      <vt:lpstr>Capitalizing on the EV Revolution</vt:lpstr>
      <vt:lpstr>Data-Driven Insights for Strategic Decision Making</vt:lpstr>
      <vt:lpstr>BEVs: Powering Ahead in Consumer Preference</vt:lpstr>
      <vt:lpstr>Key Players and Market Dynamics</vt:lpstr>
      <vt:lpstr>Driving Factors: Range, Affordability, and Brand Appeal</vt:lpstr>
      <vt:lpstr>Incentivizing the Shift to Electric</vt:lpstr>
      <vt:lpstr>Accelerating Bolt's Journey in the EV Revolution</vt:lpstr>
      <vt:lpstr>Positioning Bolt as a Leader in the EV Revolution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Ronan</dc:creator>
  <cp:lastModifiedBy>Ronan</cp:lastModifiedBy>
  <cp:revision>1</cp:revision>
  <dcterms:created xsi:type="dcterms:W3CDTF">2024-07-28T15:33:07Z</dcterms:created>
  <dcterms:modified xsi:type="dcterms:W3CDTF">2024-07-28T16:46:53Z</dcterms:modified>
</cp:coreProperties>
</file>