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e3e4bfda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e3e4bfda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e3e4bfda5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e3e4bfda5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3e4bfda5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e3e4bfda5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3dc93359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e3dc93359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e3dc93359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e3dc93359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e3dc93359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e3dc93359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e3dc93359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e3dc93359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e3dc93359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e3dc93359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e3dc93359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e3dc93359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3dc93359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e3dc93359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e3dc93359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e3dc93359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Projeto Extensionista 2023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/>
              <a:t>Desenvolvimento de Software para Empresa Sam Balanças</a:t>
            </a:r>
            <a:endParaRPr sz="44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pt-BR" sz="173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Discentes: Daniela Leonel, Gabriel Oliveira, Kauay Rodrigues, Letícia Lemos e Ronan Tosta.</a:t>
            </a:r>
            <a:endParaRPr sz="173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38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idx="1" type="body"/>
          </p:nvPr>
        </p:nvSpPr>
        <p:spPr>
          <a:xfrm>
            <a:off x="311700" y="265550"/>
            <a:ext cx="8520600" cy="43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540"/>
            <a:ext cx="9143999" cy="5124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idx="1" type="body"/>
          </p:nvPr>
        </p:nvSpPr>
        <p:spPr>
          <a:xfrm>
            <a:off x="311700" y="167725"/>
            <a:ext cx="8520600" cy="44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7"/>
            <a:ext cx="9143999" cy="5143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idx="1" type="body"/>
          </p:nvPr>
        </p:nvSpPr>
        <p:spPr>
          <a:xfrm>
            <a:off x="311700" y="111825"/>
            <a:ext cx="8520600" cy="44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7" y="0"/>
            <a:ext cx="913590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251575"/>
            <a:ext cx="8520600" cy="43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pt-BR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empresa SAM BALANÇAS é especializada em conserto e manutenção de balanças e atualmente todo o gerenciamento de serviços é manual e esse processo gera vários documentos físicos. Processo esse que apresenta problemas, como a perda de informações, erros de digitação, dificuldade de organização e controle das informações, além de gerar lentidão no processo. 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 o objetivo de melhorar sua eficiência operacional, a empresa </a:t>
            </a:r>
            <a:r>
              <a:rPr lang="pt-BR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necessita</a:t>
            </a:r>
            <a:r>
              <a:rPr lang="pt-BR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informatizar seu processo. Para isso, </a:t>
            </a:r>
            <a:r>
              <a:rPr lang="pt-BR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desenvolvemos</a:t>
            </a:r>
            <a:r>
              <a:rPr lang="pt-BR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um sistema que </a:t>
            </a:r>
            <a:r>
              <a:rPr lang="pt-BR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permite</a:t>
            </a:r>
            <a:r>
              <a:rPr lang="pt-BR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 gerenciamento completo de suas atividades, incluindo a gestão de clientes, fornecedores, estoque de peças, ordens de serviço, emissão de notas fiscais, recibos, entre outros.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251575"/>
            <a:ext cx="8520600" cy="43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8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 a informatização do processo, a empresa espera reduzir significativamente a perda de tempo, uma vez que as informações serão registradas e armazenadas automaticamente pelo sistema. Isso permitirá que o funcionário se concentre em outras atividades importantes, como a execução dos serviços de reparo e manutenção de balanças.</a:t>
            </a:r>
            <a:endParaRPr sz="286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8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entanto, existem algumas restrições que devem ser consideradas no desenvolvimento do sistema, como a necessidade de integração com o sistema de gestão financeira existente, a possibilidade de uso offline em casos de falta de internet e a garantia de segurança das informações.</a:t>
            </a:r>
            <a:endParaRPr sz="286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8461"/>
              <a:buFont typeface="Arial"/>
              <a:buNone/>
            </a:pPr>
            <a:r>
              <a:rPr lang="pt-BR" sz="28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 base nesses requisitos e restrições, a empresa espera que o novo sistema possa melhorar significativamente sua eficiência operacional, reduzir erros e aumentar a satisfação dos clientes.</a:t>
            </a:r>
            <a:endParaRPr sz="286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311700" y="153750"/>
            <a:ext cx="8520600" cy="44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b="1" lang="pt-BR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Requisitos </a:t>
            </a:r>
            <a:r>
              <a:rPr b="1" lang="pt-BR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Funcionais:</a:t>
            </a:r>
            <a:endParaRPr b="1"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pt-BR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pt-BR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Consulta de produtos</a:t>
            </a:r>
            <a:r>
              <a:rPr lang="pt-BR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o sistema deve permitir a consulta dos produtos disponíveis para venda, podendo ser filtrado por nome, fabricante, modelo, entre outros critérios.</a:t>
            </a:r>
            <a:br>
              <a:rPr lang="pt-BR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pt-BR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pt-BR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Consulta de ordens de serviço</a:t>
            </a:r>
            <a:r>
              <a:rPr lang="pt-BR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o sistema deve permitir a consulta das ordens de serviço em aberto e concluídas, com informações como a data de recebimento, cliente, descrição do serviço, entre outros.</a:t>
            </a:r>
            <a:br>
              <a:rPr lang="pt-BR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pt-BR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Consulta de histórico de vendas</a:t>
            </a:r>
            <a:r>
              <a:rPr lang="pt-BR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o sistema deve permitir a consulta do histórico de vendas realizadas, incluindo informações como data, produto, cliente, valor, entre outros.</a:t>
            </a:r>
            <a:br>
              <a:rPr lang="pt-BR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pt-BR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pt-BR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Requisitos não funcionais:</a:t>
            </a:r>
            <a:endParaRPr b="1"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pt-BR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Estrutura -&gt; Desempenho -&gt; Segurança -&gt;</a:t>
            </a:r>
            <a:r>
              <a:rPr lang="pt-BR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pt-BR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Usabilidade -&gt;  Escalabilidade -&gt;  Manutenibilidade -&gt; Disponibilidade.</a:t>
            </a:r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311700" y="293525"/>
            <a:ext cx="8520600" cy="42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64900"/>
            <a:ext cx="8520601" cy="201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311700" y="243975"/>
            <a:ext cx="8520600" cy="46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975"/>
            <a:ext cx="8395900" cy="463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311700" y="69875"/>
            <a:ext cx="8520600" cy="44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9875"/>
            <a:ext cx="8367950" cy="438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idx="1" type="body"/>
          </p:nvPr>
        </p:nvSpPr>
        <p:spPr>
          <a:xfrm>
            <a:off x="311700" y="125800"/>
            <a:ext cx="8520600" cy="48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5800"/>
            <a:ext cx="8520600" cy="483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idx="1" type="body"/>
          </p:nvPr>
        </p:nvSpPr>
        <p:spPr>
          <a:xfrm>
            <a:off x="311700" y="139775"/>
            <a:ext cx="8520600" cy="44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9775"/>
            <a:ext cx="8520600" cy="44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1"/>
          <p:cNvSpPr txBox="1"/>
          <p:nvPr/>
        </p:nvSpPr>
        <p:spPr>
          <a:xfrm>
            <a:off x="69875" y="2110500"/>
            <a:ext cx="78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