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73" r:id="rId4"/>
    <p:sldId id="285" r:id="rId5"/>
    <p:sldId id="291" r:id="rId6"/>
    <p:sldId id="287" r:id="rId7"/>
    <p:sldId id="288" r:id="rId8"/>
    <p:sldId id="289" r:id="rId9"/>
    <p:sldId id="290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/>
    <p:restoredTop sz="94646"/>
  </p:normalViewPr>
  <p:slideViewPr>
    <p:cSldViewPr>
      <p:cViewPr>
        <p:scale>
          <a:sx n="93" d="100"/>
          <a:sy n="93" d="100"/>
        </p:scale>
        <p:origin x="108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7A653-CF6B-9E46-8F0B-123E097C983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8EC3-3F66-344A-9824-C96971DCB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09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B24B-5C36-42E3-A61B-CA8AA268C0DA}" type="datetimeFigureOut">
              <a:rPr lang="sv-SE" smtClean="0"/>
              <a:t>2017-02-15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99" y="1530828"/>
            <a:ext cx="7772400" cy="1470025"/>
          </a:xfrm>
        </p:spPr>
        <p:txBody>
          <a:bodyPr/>
          <a:lstStyle/>
          <a:p>
            <a:r>
              <a:rPr kumimoji="1" lang="en-US" altLang="zh-CN" dirty="0" smtClean="0"/>
              <a:t>ANN - Lab 3</a:t>
            </a:r>
            <a:endParaRPr kumimoji="1"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2051720" y="3244876"/>
            <a:ext cx="591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en-US" altLang="sv-SE" sz="2000" dirty="0" err="1" smtClean="0">
                <a:sym typeface="Wingdings" panose="05000000000000000000" pitchFamily="2" charset="2"/>
              </a:rPr>
              <a:t>Feiyang</a:t>
            </a:r>
            <a:r>
              <a:rPr lang="en-US" altLang="sv-SE" sz="2000" dirty="0" smtClean="0">
                <a:sym typeface="Wingdings" panose="05000000000000000000" pitchFamily="2" charset="2"/>
              </a:rPr>
              <a:t> Liu        </a:t>
            </a:r>
            <a:r>
              <a:rPr lang="en-US" altLang="sv-SE" sz="2000" dirty="0" err="1" smtClean="0">
                <a:sym typeface="Wingdings" panose="05000000000000000000" pitchFamily="2" charset="2"/>
              </a:rPr>
              <a:t>Junxun</a:t>
            </a:r>
            <a:r>
              <a:rPr lang="en-US" altLang="sv-SE" sz="2000" dirty="0" smtClean="0">
                <a:sym typeface="Wingdings" panose="05000000000000000000" pitchFamily="2" charset="2"/>
              </a:rPr>
              <a:t> Luo	 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475656" y="4653136"/>
            <a:ext cx="591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en-US" altLang="sv-SE" dirty="0" smtClean="0">
                <a:sym typeface="Wingdings" panose="05000000000000000000" pitchFamily="2" charset="2"/>
              </a:rPr>
              <a:t>     Feb 15th,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sv-SE" sz="2000" b="1" dirty="0" smtClean="0"/>
              <a:t>The Lab is about...</a:t>
            </a:r>
            <a:r>
              <a:rPr lang="sv-SE" sz="2000" b="1" dirty="0" smtClean="0"/>
              <a:t> 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1396558" y="2060848"/>
            <a:ext cx="5918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sv-SE" dirty="0" smtClean="0">
                <a:sym typeface="Wingdings" panose="05000000000000000000" pitchFamily="2" charset="2"/>
              </a:rPr>
              <a:t>Self-Organizing Maps (SOM) algorithm</a:t>
            </a: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sv-SE" dirty="0" smtClean="0">
                <a:sym typeface="Wingdings" panose="05000000000000000000" pitchFamily="2" charset="2"/>
              </a:rPr>
              <a:t>Its practical uses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n"/>
              <a:defRPr/>
            </a:pPr>
            <a:r>
              <a:rPr lang="en-US" altLang="sv-SE" dirty="0" smtClean="0">
                <a:sym typeface="Wingdings" panose="05000000000000000000" pitchFamily="2" charset="2"/>
              </a:rPr>
              <a:t>Folding high-dimensional spaces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n"/>
              <a:defRPr/>
            </a:pPr>
            <a:r>
              <a:rPr lang="en-US" altLang="sv-SE" dirty="0" smtClean="0">
                <a:sym typeface="Wingdings" panose="05000000000000000000" pitchFamily="2" charset="2"/>
              </a:rPr>
              <a:t>Cluster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SOM is ...</a:t>
            </a:r>
            <a:endParaRPr lang="sv-SE" sz="2000" b="1" dirty="0" smtClean="0"/>
          </a:p>
        </p:txBody>
      </p:sp>
      <p:sp>
        <p:nvSpPr>
          <p:cNvPr id="10" name="TextBox 6"/>
          <p:cNvSpPr txBox="1"/>
          <p:nvPr/>
        </p:nvSpPr>
        <p:spPr>
          <a:xfrm>
            <a:off x="1331640" y="1988840"/>
            <a:ext cx="684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sv-SE" dirty="0" smtClean="0">
                <a:sym typeface="Wingdings" panose="05000000000000000000" pitchFamily="2" charset="2"/>
              </a:rPr>
              <a:t>Mapping points in input space to those in output space</a:t>
            </a: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sv-SE" dirty="0" smtClean="0">
                <a:sym typeface="Wingdings" panose="05000000000000000000" pitchFamily="2" charset="2"/>
              </a:rPr>
              <a:t>Topology preservation: close input points </a:t>
            </a:r>
            <a:r>
              <a:rPr lang="en-US" altLang="sv-SE" dirty="0" smtClean="0">
                <a:sym typeface="Wingdings"/>
              </a:rPr>
              <a:t> close output points</a:t>
            </a:r>
            <a:endParaRPr lang="en-US" altLang="sv-S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29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322" y="1772816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Calculate similarity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18952" y="2861569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Search for winner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47654" y="3910795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Define neighborhood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98771" y="5013176"/>
            <a:ext cx="165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Update weights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4" idx="2"/>
            <a:endCxn id="5" idx="0"/>
          </p:cNvCxnSpPr>
          <p:nvPr/>
        </p:nvCxnSpPr>
        <p:spPr>
          <a:xfrm flipH="1">
            <a:off x="2940935" y="2142148"/>
            <a:ext cx="1" cy="7194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940936" y="3222268"/>
            <a:ext cx="0" cy="7107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940936" y="4293096"/>
            <a:ext cx="0" cy="7107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3917549" y="1957482"/>
            <a:ext cx="6505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4067944" y="4117722"/>
            <a:ext cx="6505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72876" y="1772816"/>
            <a:ext cx="2865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Euclidian or Manhattan distance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43546" y="3926184"/>
            <a:ext cx="2045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One or two dimension</a:t>
            </a:r>
            <a:endParaRPr kumimoji="1" lang="zh-CN" altLang="en-US" sz="1600" dirty="0"/>
          </a:p>
        </p:txBody>
      </p:sp>
      <p:sp>
        <p:nvSpPr>
          <p:cNvPr id="18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it works...</a:t>
            </a:r>
            <a:endParaRPr lang="sv-SE" sz="2000" b="1" dirty="0" smtClean="0"/>
          </a:p>
        </p:txBody>
      </p:sp>
      <p:sp>
        <p:nvSpPr>
          <p:cNvPr id="8" name="框架 7"/>
          <p:cNvSpPr/>
          <p:nvPr/>
        </p:nvSpPr>
        <p:spPr>
          <a:xfrm>
            <a:off x="1619672" y="1628800"/>
            <a:ext cx="5976664" cy="3888432"/>
          </a:xfrm>
          <a:prstGeom prst="frame">
            <a:avLst>
              <a:gd name="adj1" fmla="val 12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426731" y="1196752"/>
            <a:ext cx="362545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76946" y="754661"/>
            <a:ext cx="18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Training examples</a:t>
            </a:r>
            <a:endParaRPr kumimoji="1"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4426731" y="5661346"/>
            <a:ext cx="362545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14739" y="6011996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Weight vectors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4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 smtClean="0"/>
              <a:t>Topological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Ordering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of</a:t>
            </a:r>
            <a:r>
              <a:rPr lang="sv-SE" sz="2400" b="1" dirty="0" smtClean="0"/>
              <a:t> Animal Species</a:t>
            </a:r>
            <a:endParaRPr lang="sv-SE" sz="24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05474"/>
            <a:ext cx="1266825" cy="67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8071"/>
          <a:stretch/>
        </p:blipFill>
        <p:spPr bwMode="auto">
          <a:xfrm>
            <a:off x="430227" y="685800"/>
            <a:ext cx="741837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 bwMode="auto">
          <a:xfrm>
            <a:off x="304800" y="4114800"/>
            <a:ext cx="4314825" cy="249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72025" y="4840124"/>
            <a:ext cx="3000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Observations</a:t>
            </a:r>
            <a:r>
              <a:rPr lang="sv-SE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dirty="0" err="1" smtClean="0"/>
              <a:t>Good</a:t>
            </a:r>
            <a:r>
              <a:rPr lang="sv-SE" dirty="0" smtClean="0"/>
              <a:t> </a:t>
            </a:r>
            <a:r>
              <a:rPr lang="sv-SE" dirty="0" err="1"/>
              <a:t>c</a:t>
            </a:r>
            <a:r>
              <a:rPr lang="sv-SE" dirty="0" err="1" smtClean="0"/>
              <a:t>lustering</a:t>
            </a:r>
            <a:endParaRPr lang="sv-SE" dirty="0"/>
          </a:p>
        </p:txBody>
      </p:sp>
      <p:sp>
        <p:nvSpPr>
          <p:cNvPr id="3" name="矩形 2"/>
          <p:cNvSpPr/>
          <p:nvPr/>
        </p:nvSpPr>
        <p:spPr>
          <a:xfrm>
            <a:off x="8388424" y="299695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4365" y="6545881"/>
            <a:ext cx="895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Node index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31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 smtClean="0"/>
              <a:t>Cyclic</a:t>
            </a:r>
            <a:r>
              <a:rPr lang="sv-SE" sz="2400" b="1" dirty="0" smtClean="0"/>
              <a:t> Tour</a:t>
            </a:r>
            <a:endParaRPr lang="sv-SE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r="6482"/>
          <a:stretch/>
        </p:blipFill>
        <p:spPr bwMode="auto">
          <a:xfrm>
            <a:off x="5105400" y="1143000"/>
            <a:ext cx="3953435" cy="326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" r="7408"/>
          <a:stretch/>
        </p:blipFill>
        <p:spPr bwMode="auto">
          <a:xfrm>
            <a:off x="76200" y="762000"/>
            <a:ext cx="4854388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172028"/>
            <a:ext cx="6858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Observations</a:t>
            </a:r>
            <a:r>
              <a:rPr lang="sv-SE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dirty="0" err="1" smtClean="0"/>
              <a:t>Tend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a </a:t>
            </a:r>
            <a:r>
              <a:rPr lang="sv-SE" dirty="0" err="1" smtClean="0"/>
              <a:t>fairly</a:t>
            </a:r>
            <a:r>
              <a:rPr lang="sv-SE" dirty="0" smtClean="0"/>
              <a:t> short route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passes</a:t>
            </a:r>
            <a:r>
              <a:rPr lang="sv-SE" dirty="0" smtClean="0"/>
              <a:t> all </a:t>
            </a:r>
            <a:r>
              <a:rPr lang="sv-SE" dirty="0" err="1" smtClean="0"/>
              <a:t>cities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0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 smtClean="0"/>
              <a:t>Votes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of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MPs</a:t>
            </a:r>
            <a:endParaRPr lang="sv-SE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8" y="690265"/>
            <a:ext cx="7965820" cy="3417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75" y="3913087"/>
            <a:ext cx="4001181" cy="3000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69060"/>
            <a:ext cx="3851920" cy="28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 smtClean="0"/>
              <a:t>Votes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of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MPs</a:t>
            </a:r>
            <a:endParaRPr lang="sv-SE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418892"/>
            <a:ext cx="65969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Observations</a:t>
            </a:r>
            <a:r>
              <a:rPr lang="sv-SE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dirty="0" smtClean="0"/>
              <a:t>Different </a:t>
            </a:r>
            <a:r>
              <a:rPr lang="sv-SE" dirty="0" err="1" smtClean="0"/>
              <a:t>parties</a:t>
            </a:r>
            <a:r>
              <a:rPr lang="sv-SE" dirty="0" smtClean="0"/>
              <a:t> </a:t>
            </a:r>
            <a:r>
              <a:rPr lang="sv-SE" dirty="0" err="1" smtClean="0"/>
              <a:t>tend</a:t>
            </a:r>
            <a:r>
              <a:rPr lang="sv-SE" dirty="0" smtClean="0"/>
              <a:t> to </a:t>
            </a:r>
            <a:r>
              <a:rPr lang="sv-SE" dirty="0" err="1" smtClean="0"/>
              <a:t>vote</a:t>
            </a:r>
            <a:r>
              <a:rPr lang="sv-SE" dirty="0" smtClean="0"/>
              <a:t> </a:t>
            </a:r>
            <a:r>
              <a:rPr lang="sv-SE" dirty="0" err="1" smtClean="0"/>
              <a:t>differently</a:t>
            </a:r>
            <a:endParaRPr lang="sv-S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87473"/>
            <a:ext cx="6120680" cy="45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 smtClean="0"/>
              <a:t>Votes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of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MPs</a:t>
            </a:r>
            <a:endParaRPr lang="sv-SE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Observations</a:t>
            </a:r>
            <a:r>
              <a:rPr lang="sv-SE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dirty="0" smtClean="0"/>
              <a:t>No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found</a:t>
            </a:r>
            <a:r>
              <a:rPr lang="sv-SE" dirty="0" smtClean="0"/>
              <a:t> for different </a:t>
            </a:r>
            <a:r>
              <a:rPr lang="sv-SE" dirty="0" err="1" smtClean="0"/>
              <a:t>genders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MPs</a:t>
            </a:r>
            <a:endParaRPr lang="sv-S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dirty="0"/>
              <a:t>No </a:t>
            </a:r>
            <a:r>
              <a:rPr lang="sv-SE" dirty="0" err="1"/>
              <a:t>rules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found</a:t>
            </a:r>
            <a:r>
              <a:rPr lang="sv-SE" dirty="0"/>
              <a:t> for different </a:t>
            </a:r>
            <a:r>
              <a:rPr lang="sv-SE" dirty="0" err="1" smtClean="0"/>
              <a:t>districts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the </a:t>
            </a:r>
            <a:r>
              <a:rPr lang="sv-SE" dirty="0" err="1" smtClean="0"/>
              <a:t>MPs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from</a:t>
            </a:r>
            <a:endParaRPr lang="sv-S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84" y="1120020"/>
            <a:ext cx="4275112" cy="3677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8" y="1120020"/>
            <a:ext cx="4514436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148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DengXian</vt:lpstr>
      <vt:lpstr>Wingdings</vt:lpstr>
      <vt:lpstr>宋体</vt:lpstr>
      <vt:lpstr>Arial</vt:lpstr>
      <vt:lpstr>Office Theme</vt:lpstr>
      <vt:lpstr>ANN - Lab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Kungliga Tekniska Högskolan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Junxun Luo</dc:creator>
  <cp:lastModifiedBy>Microsoft Office User</cp:lastModifiedBy>
  <cp:revision>153</cp:revision>
  <dcterms:created xsi:type="dcterms:W3CDTF">2017-01-24T14:40:00Z</dcterms:created>
  <dcterms:modified xsi:type="dcterms:W3CDTF">2017-02-15T11:41:11Z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