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2"/>
  </p:normalViewPr>
  <p:slideViewPr>
    <p:cSldViewPr snapToGrid="0" snapToObjects="1">
      <p:cViewPr>
        <p:scale>
          <a:sx n="138" d="100"/>
          <a:sy n="138" d="100"/>
        </p:scale>
        <p:origin x="-2360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6F1-8A9F-154E-9006-ABB29A389F8B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8D16-FD22-034F-81FE-92372ECF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6F1-8A9F-154E-9006-ABB29A389F8B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8D16-FD22-034F-81FE-92372ECF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6F1-8A9F-154E-9006-ABB29A389F8B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8D16-FD22-034F-81FE-92372ECF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6F1-8A9F-154E-9006-ABB29A389F8B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8D16-FD22-034F-81FE-92372ECF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6F1-8A9F-154E-9006-ABB29A389F8B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8D16-FD22-034F-81FE-92372ECF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6F1-8A9F-154E-9006-ABB29A389F8B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8D16-FD22-034F-81FE-92372ECF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8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6F1-8A9F-154E-9006-ABB29A389F8B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8D16-FD22-034F-81FE-92372ECF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6F1-8A9F-154E-9006-ABB29A389F8B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8D16-FD22-034F-81FE-92372ECF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6F1-8A9F-154E-9006-ABB29A389F8B}" type="datetimeFigureOut">
              <a:rPr lang="en-US" smtClean="0"/>
              <a:t>12/2/17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8D16-FD22-034F-81FE-92372ECF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6F1-8A9F-154E-9006-ABB29A389F8B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8D16-FD22-034F-81FE-92372ECF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B6F1-8A9F-154E-9006-ABB29A389F8B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8D16-FD22-034F-81FE-92372ECF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6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B6F1-8A9F-154E-9006-ABB29A389F8B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8D16-FD22-034F-81FE-92372ECFA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2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3117954" y="1618938"/>
                <a:ext cx="809468" cy="80946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 </m:t>
                      </m:r>
                      <m:r>
                        <a:rPr lang="en-US" b="0" i="1" smtClean="0">
                          <a:latin typeface="Cambria Math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54" y="1618938"/>
                <a:ext cx="809468" cy="809468"/>
              </a:xfrm>
              <a:prstGeom prst="ellipse">
                <a:avLst/>
              </a:prstGeom>
              <a:blipFill rotWithShape="0">
                <a:blip r:embed="rId2"/>
                <a:stretch>
                  <a:fillRect t="-16418" b="-27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6469164" y="1618938"/>
                <a:ext cx="809468" cy="80946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164" y="1618938"/>
                <a:ext cx="809468" cy="809468"/>
              </a:xfrm>
              <a:prstGeom prst="ellipse">
                <a:avLst/>
              </a:prstGeom>
              <a:blipFill rotWithShape="0">
                <a:blip r:embed="rId3"/>
                <a:stretch>
                  <a:fillRect t="-16418" b="-27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4784361" y="3000532"/>
                <a:ext cx="809468" cy="80946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361" y="3000532"/>
                <a:ext cx="809468" cy="809468"/>
              </a:xfrm>
              <a:prstGeom prst="ellipse">
                <a:avLst/>
              </a:prstGeom>
              <a:blipFill rotWithShape="0">
                <a:blip r:embed="rId4"/>
                <a:stretch>
                  <a:fillRect t="-15556" b="-2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4784361" y="4769371"/>
                <a:ext cx="809468" cy="80946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361" y="4769371"/>
                <a:ext cx="809468" cy="809468"/>
              </a:xfrm>
              <a:prstGeom prst="ellipse">
                <a:avLst/>
              </a:prstGeom>
              <a:blipFill rotWithShape="0">
                <a:blip r:embed="rId5"/>
                <a:stretch>
                  <a:fillRect t="-15556" b="-2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>
          <a:xfrm>
            <a:off x="3808878" y="2309862"/>
            <a:ext cx="1380217" cy="690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0"/>
          </p:cNvCxnSpPr>
          <p:nvPr/>
        </p:nvCxnSpPr>
        <p:spPr>
          <a:xfrm flipH="1">
            <a:off x="5189095" y="2309862"/>
            <a:ext cx="1398613" cy="690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>
            <a:off x="5189095" y="3810000"/>
            <a:ext cx="0" cy="959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Feiyang Liu</dc:creator>
  <cp:lastModifiedBy>Feiyang Liu</cp:lastModifiedBy>
  <cp:revision>1</cp:revision>
  <dcterms:created xsi:type="dcterms:W3CDTF">2017-12-01T23:54:27Z</dcterms:created>
  <dcterms:modified xsi:type="dcterms:W3CDTF">2017-12-02T00:00:57Z</dcterms:modified>
</cp:coreProperties>
</file>