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B88C-AAD3-4A3B-9FCA-702E37C5FF02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81CA-A50F-49E8-A5FC-FFEC79ACED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B88C-AAD3-4A3B-9FCA-702E37C5FF02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81CA-A50F-49E8-A5FC-FFEC79ACED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B88C-AAD3-4A3B-9FCA-702E37C5FF02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81CA-A50F-49E8-A5FC-FFEC79ACED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B88C-AAD3-4A3B-9FCA-702E37C5FF02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81CA-A50F-49E8-A5FC-FFEC79ACED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B88C-AAD3-4A3B-9FCA-702E37C5FF02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81CA-A50F-49E8-A5FC-FFEC79ACED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B88C-AAD3-4A3B-9FCA-702E37C5FF02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81CA-A50F-49E8-A5FC-FFEC79ACED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B88C-AAD3-4A3B-9FCA-702E37C5FF02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81CA-A50F-49E8-A5FC-FFEC79ACED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B88C-AAD3-4A3B-9FCA-702E37C5FF02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81CA-A50F-49E8-A5FC-FFEC79ACED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B88C-AAD3-4A3B-9FCA-702E37C5FF02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81CA-A50F-49E8-A5FC-FFEC79ACED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B88C-AAD3-4A3B-9FCA-702E37C5FF02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81CA-A50F-49E8-A5FC-FFEC79ACED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B88C-AAD3-4A3B-9FCA-702E37C5FF02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81CA-A50F-49E8-A5FC-FFEC79ACED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DB88C-AAD3-4A3B-9FCA-702E37C5FF02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E81CA-A50F-49E8-A5FC-FFEC79ACED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KSA: Backend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F. Roncesvalles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Click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map an element in our web pages using normal </a:t>
            </a:r>
            <a:r>
              <a:rPr lang="en-US" dirty="0" err="1" smtClean="0"/>
              <a:t>javascript</a:t>
            </a:r>
            <a:r>
              <a:rPr lang="en-US" dirty="0" smtClean="0"/>
              <a:t> we do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5763"/>
            <a:ext cx="8382000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On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5450" y="423863"/>
            <a:ext cx="5753100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Connecting Front end to 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762000"/>
            <a:ext cx="5715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52400"/>
            <a:ext cx="5534025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762000"/>
            <a:ext cx="7620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"/>
            <a:ext cx="8001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basic and advance concepts of PHP</a:t>
            </a:r>
          </a:p>
          <a:p>
            <a:r>
              <a:rPr lang="en-US" dirty="0" err="1" smtClean="0"/>
              <a:t>Undestand</a:t>
            </a:r>
            <a:r>
              <a:rPr lang="en-US" dirty="0" smtClean="0"/>
              <a:t> basic and advance concepts of </a:t>
            </a:r>
            <a:r>
              <a:rPr lang="en-US" dirty="0" err="1" smtClean="0"/>
              <a:t>mysql</a:t>
            </a:r>
            <a:r>
              <a:rPr lang="en-US" dirty="0" smtClean="0"/>
              <a:t> and database relationship</a:t>
            </a:r>
          </a:p>
          <a:p>
            <a:r>
              <a:rPr lang="en-US" dirty="0" smtClean="0"/>
              <a:t>Able to integrate front end application to your backend</a:t>
            </a:r>
          </a:p>
          <a:p>
            <a:r>
              <a:rPr lang="en-US" dirty="0" smtClean="0"/>
              <a:t>Be knowledgeable in creating API’s</a:t>
            </a:r>
          </a:p>
          <a:p>
            <a:r>
              <a:rPr lang="en-US" dirty="0" smtClean="0"/>
              <a:t>Be the best developer that you can be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7772400" cy="624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458199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MOTTO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Lahat</a:t>
            </a:r>
            <a:r>
              <a:rPr lang="en-US" dirty="0" smtClean="0"/>
              <a:t> </a:t>
            </a:r>
            <a:r>
              <a:rPr lang="en-US" dirty="0" err="1" smtClean="0"/>
              <a:t>Kaya</a:t>
            </a:r>
            <a:endParaRPr lang="en-US" dirty="0"/>
          </a:p>
          <a:p>
            <a:r>
              <a:rPr lang="en-US" dirty="0" err="1" smtClean="0"/>
              <a:t>Walang</a:t>
            </a:r>
            <a:r>
              <a:rPr lang="en-US" dirty="0" smtClean="0"/>
              <a:t> </a:t>
            </a:r>
            <a:r>
              <a:rPr lang="en-US" dirty="0" err="1" smtClean="0"/>
              <a:t>susuko</a:t>
            </a:r>
            <a:endParaRPr lang="en-US" dirty="0" smtClean="0"/>
          </a:p>
          <a:p>
            <a:r>
              <a:rPr lang="en-US" dirty="0" err="1" smtClean="0"/>
              <a:t>Lahat</a:t>
            </a:r>
            <a:r>
              <a:rPr lang="en-US" dirty="0" smtClean="0"/>
              <a:t> </a:t>
            </a:r>
            <a:r>
              <a:rPr lang="en-US" smtClean="0"/>
              <a:t>nasesearch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Professors Background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Educational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Graduated in Polytechnic University of the Philippines</a:t>
            </a:r>
          </a:p>
          <a:p>
            <a:r>
              <a:rPr lang="en-US" dirty="0" smtClean="0"/>
              <a:t>President of the IT / DICT Organization 2015</a:t>
            </a:r>
          </a:p>
          <a:p>
            <a:r>
              <a:rPr lang="en-US" dirty="0" smtClean="0"/>
              <a:t>Information Technology Major in Programming</a:t>
            </a:r>
          </a:p>
          <a:p>
            <a:r>
              <a:rPr lang="en-US" dirty="0" smtClean="0"/>
              <a:t>Top Performer inline with Programming, Database, Leadership subjects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Professional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4 years of web development industry, strongly inclined with backend development.</a:t>
            </a:r>
          </a:p>
          <a:p>
            <a:r>
              <a:rPr lang="en-US" dirty="0" smtClean="0"/>
              <a:t>Programming language known: Java, PHP, C#, </a:t>
            </a:r>
            <a:r>
              <a:rPr lang="en-US" dirty="0" err="1" smtClean="0"/>
              <a:t>Nodejs</a:t>
            </a:r>
            <a:r>
              <a:rPr lang="en-US" dirty="0" smtClean="0"/>
              <a:t>, Vb6, VB.net</a:t>
            </a:r>
          </a:p>
          <a:p>
            <a:r>
              <a:rPr lang="en-US" dirty="0" smtClean="0"/>
              <a:t>Programming </a:t>
            </a:r>
            <a:r>
              <a:rPr lang="en-US" dirty="0" err="1" smtClean="0"/>
              <a:t>languate</a:t>
            </a:r>
            <a:r>
              <a:rPr lang="en-US" dirty="0" smtClean="0"/>
              <a:t> mastered: PHP,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Currently as </a:t>
            </a:r>
            <a:r>
              <a:rPr lang="en-US" dirty="0" err="1" smtClean="0"/>
              <a:t>Fullstack</a:t>
            </a:r>
            <a:r>
              <a:rPr lang="en-US" dirty="0" smtClean="0"/>
              <a:t> Developer (Freelance)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Timeline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52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1168400">
                <a:tc>
                  <a:txBody>
                    <a:bodyPr/>
                    <a:lstStyle/>
                    <a:p>
                      <a:r>
                        <a:rPr lang="en-US" dirty="0" smtClean="0"/>
                        <a:t>WEEK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5</a:t>
                      </a:r>
                      <a:endParaRPr lang="en-US" dirty="0"/>
                    </a:p>
                  </a:txBody>
                  <a:tcPr/>
                </a:tc>
              </a:tr>
              <a:tr h="1168400">
                <a:tc>
                  <a:txBody>
                    <a:bodyPr/>
                    <a:lstStyle/>
                    <a:p>
                      <a:r>
                        <a:rPr lang="en-US" dirty="0" smtClean="0"/>
                        <a:t>Intro / Review to </a:t>
                      </a:r>
                      <a:r>
                        <a:rPr lang="en-US" dirty="0" err="1" smtClean="0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PHP PART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r>
                        <a:rPr lang="en-US" baseline="0" dirty="0" smtClean="0"/>
                        <a:t> Oriented Programming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 MYSQL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REVIEW</a:t>
                      </a:r>
                      <a:r>
                        <a:rPr lang="en-US" baseline="0" dirty="0" smtClean="0"/>
                        <a:t> / RECAP / QUESTION / SHOWTIME</a:t>
                      </a:r>
                      <a:endParaRPr lang="en-US" dirty="0"/>
                    </a:p>
                  </a:txBody>
                  <a:tcPr/>
                </a:tc>
              </a:tr>
              <a:tr h="1168400">
                <a:tc>
                  <a:txBody>
                    <a:bodyPr/>
                    <a:lstStyle/>
                    <a:p>
                      <a:r>
                        <a:rPr lang="en-US" dirty="0" smtClean="0"/>
                        <a:t>PHP PART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API CREATION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API CREATION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API CREATION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CHECKING OF YOUR PROGRESS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TOPIC: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JavaScript</a:t>
            </a:r>
            <a:r>
              <a:rPr lang="en-US" dirty="0"/>
              <a:t> (</a:t>
            </a:r>
            <a:r>
              <a:rPr lang="en-US" b="1" dirty="0"/>
              <a:t>JS</a:t>
            </a:r>
            <a:r>
              <a:rPr lang="en-US" dirty="0"/>
              <a:t>) is a lightweight, interpreted, or just-in-time compiled programming language </a:t>
            </a:r>
            <a:endParaRPr lang="en-US" dirty="0" smtClean="0"/>
          </a:p>
          <a:p>
            <a:r>
              <a:rPr lang="en-US" dirty="0" smtClean="0"/>
              <a:t>Used in Web / Front End Development</a:t>
            </a:r>
          </a:p>
          <a:p>
            <a:r>
              <a:rPr lang="en-US" dirty="0"/>
              <a:t>was </a:t>
            </a:r>
            <a:r>
              <a:rPr lang="en-US" dirty="0" smtClean="0"/>
              <a:t>created</a:t>
            </a:r>
            <a:r>
              <a:rPr lang="en-US" dirty="0"/>
              <a:t> by Brendan </a:t>
            </a:r>
            <a:r>
              <a:rPr lang="en-US" dirty="0" err="1"/>
              <a:t>Eich</a:t>
            </a:r>
            <a:r>
              <a:rPr lang="en-US" dirty="0"/>
              <a:t> in </a:t>
            </a:r>
            <a:r>
              <a:rPr lang="en-US" dirty="0" smtClean="0"/>
              <a:t>1995</a:t>
            </a:r>
          </a:p>
          <a:p>
            <a:r>
              <a:rPr lang="en-US" dirty="0" smtClean="0"/>
              <a:t>Now it is being used in backend development, Node.js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Write </a:t>
            </a:r>
            <a:r>
              <a:rPr lang="en-US" dirty="0"/>
              <a:t>Less, Do More, JavaScript </a:t>
            </a:r>
            <a:r>
              <a:rPr lang="en-US" dirty="0" smtClean="0"/>
              <a:t>Library</a:t>
            </a:r>
          </a:p>
          <a:p>
            <a:r>
              <a:rPr lang="en-US" dirty="0"/>
              <a:t> is a JavaScript library designed to simplify HTML DOM tree traversal and manipulation, as well as event handling, CSS animation, and Ajax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224</Words>
  <Application>Microsoft Office PowerPoint</Application>
  <PresentationFormat>On-screen Show (4:3)</PresentationFormat>
  <Paragraphs>54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KSA: Backend Workshop</vt:lpstr>
      <vt:lpstr>Goals of this course</vt:lpstr>
      <vt:lpstr>Our MOTTO</vt:lpstr>
      <vt:lpstr>Professors Background</vt:lpstr>
      <vt:lpstr>Educational Background</vt:lpstr>
      <vt:lpstr>Professional Background</vt:lpstr>
      <vt:lpstr>Our Timeline</vt:lpstr>
      <vt:lpstr>1st TOPIC: Javascript</vt:lpstr>
      <vt:lpstr>Jquery</vt:lpstr>
      <vt:lpstr>Click Events</vt:lpstr>
      <vt:lpstr>Imagine</vt:lpstr>
      <vt:lpstr>On Change</vt:lpstr>
      <vt:lpstr>Slide 13</vt:lpstr>
      <vt:lpstr>Connecting Front end to Backend</vt:lpstr>
      <vt:lpstr>Slide 15</vt:lpstr>
      <vt:lpstr>Javascript</vt:lpstr>
      <vt:lpstr>Slide 17</vt:lpstr>
      <vt:lpstr>JQUERY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KSA: Backend Workshop</dc:title>
  <dc:creator>James</dc:creator>
  <cp:lastModifiedBy>James</cp:lastModifiedBy>
  <cp:revision>10</cp:revision>
  <dcterms:created xsi:type="dcterms:W3CDTF">2019-07-26T12:40:50Z</dcterms:created>
  <dcterms:modified xsi:type="dcterms:W3CDTF">2019-07-26T14:06:07Z</dcterms:modified>
</cp:coreProperties>
</file>