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4" r:id="rId9"/>
    <p:sldId id="271" r:id="rId10"/>
    <p:sldId id="265" r:id="rId11"/>
    <p:sldId id="272" r:id="rId12"/>
    <p:sldId id="273" r:id="rId13"/>
    <p:sldId id="266" r:id="rId14"/>
    <p:sldId id="274" r:id="rId15"/>
    <p:sldId id="267" r:id="rId16"/>
    <p:sldId id="275" r:id="rId17"/>
    <p:sldId id="279" r:id="rId18"/>
    <p:sldId id="269" r:id="rId19"/>
    <p:sldId id="276" r:id="rId20"/>
    <p:sldId id="277" r:id="rId21"/>
    <p:sldId id="278" r:id="rId22"/>
    <p:sldId id="268" r:id="rId23"/>
    <p:sldId id="261" r:id="rId24"/>
    <p:sldId id="26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C418-A97D-472F-8DB2-71639DCCDE6D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06D5-1821-4F0D-931A-8EC9D098BB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Basics: Variables, Control Loops, 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number with a </a:t>
            </a:r>
            <a:r>
              <a:rPr lang="en-US" dirty="0" smtClean="0"/>
              <a:t>decimal.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362201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410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types allow a compiler to allocate the right memory space for a variable, and also let it perform type checking, making sure the program uses the variables correctly per their defined type.</a:t>
            </a:r>
          </a:p>
          <a:p>
            <a:r>
              <a:rPr lang="en-US" dirty="0"/>
              <a:t>In a language like C, variables are statically typed. So you have types like char, short, </a:t>
            </a:r>
            <a:r>
              <a:rPr lang="en-US" dirty="0" err="1"/>
              <a:t>int</a:t>
            </a:r>
            <a:r>
              <a:rPr lang="en-US" dirty="0"/>
              <a:t>, float, double, and many more.</a:t>
            </a:r>
          </a:p>
          <a:p>
            <a:r>
              <a:rPr lang="en-US" dirty="0"/>
              <a:t>A char is the smallest addressable unit of memory that can contain one character, and is typically 8 bits in size. A short is at least 16 bits in size, and a long is at least 32-bits.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represents two possible states: TRUE or FALSE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3128963"/>
            <a:ext cx="85248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257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stores multiple values in one single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924174"/>
            <a:ext cx="8172450" cy="210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"/>
            <a:ext cx="5029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648200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two String variables, first name and last name;</a:t>
            </a:r>
          </a:p>
          <a:p>
            <a:r>
              <a:rPr lang="en-US" dirty="0" smtClean="0"/>
              <a:t>I want you to print in one line via echo, between first name and last name is your middle name, if none, </a:t>
            </a:r>
            <a:r>
              <a:rPr lang="en-US" dirty="0" err="1" smtClean="0"/>
              <a:t>pls</a:t>
            </a:r>
            <a:r>
              <a:rPr lang="en-US" dirty="0" smtClean="0"/>
              <a:t> write your gender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you to declare two integer variables.</a:t>
            </a:r>
          </a:p>
          <a:p>
            <a:r>
              <a:rPr lang="en-US" dirty="0" smtClean="0"/>
              <a:t>Get the sum, difference, division and multiplication of it. Assign each operation in a variable.</a:t>
            </a:r>
            <a:endParaRPr lang="en-US" dirty="0"/>
          </a:p>
          <a:p>
            <a:r>
              <a:rPr lang="en-US" dirty="0" smtClean="0"/>
              <a:t>Example, sum = a +  b;</a:t>
            </a:r>
            <a:endParaRPr lang="en-US" dirty="0"/>
          </a:p>
          <a:p>
            <a:r>
              <a:rPr lang="en-US" dirty="0" smtClean="0"/>
              <a:t>Then echo it per 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widely-used open source general-purpose scripting language that is especially suited for web development and can be embedded into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server side language that is mostly common by programmers.</a:t>
            </a:r>
          </a:p>
          <a:p>
            <a:r>
              <a:rPr lang="en-US" i="1" dirty="0"/>
              <a:t>Hypertext </a:t>
            </a:r>
            <a:r>
              <a:rPr lang="en-US" i="1" dirty="0" smtClean="0"/>
              <a:t>Preprocessor</a:t>
            </a:r>
          </a:p>
          <a:p>
            <a:r>
              <a:rPr lang="en-US" dirty="0"/>
              <a:t>Created in </a:t>
            </a:r>
            <a:r>
              <a:rPr lang="en-US" dirty="0" smtClean="0"/>
              <a:t>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5 float variables</a:t>
            </a:r>
          </a:p>
          <a:p>
            <a:r>
              <a:rPr lang="en-US" dirty="0" smtClean="0"/>
              <a:t>Get their Average and assign it to a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one, two dimensional array and swap their values. Tip: you can use a third Array for placement;</a:t>
            </a:r>
          </a:p>
          <a:p>
            <a:endParaRPr lang="en-US" dirty="0"/>
          </a:p>
          <a:p>
            <a:r>
              <a:rPr lang="en-US" dirty="0" smtClean="0"/>
              <a:t>Declare one, key value Array, first name and </a:t>
            </a:r>
            <a:r>
              <a:rPr lang="en-US" dirty="0" err="1" smtClean="0"/>
              <a:t>lastname</a:t>
            </a:r>
            <a:r>
              <a:rPr lang="en-US" dirty="0" smtClean="0"/>
              <a:t>, then swap their values. Print first the </a:t>
            </a:r>
            <a:r>
              <a:rPr lang="en-US" dirty="0" err="1" smtClean="0"/>
              <a:t>orignal</a:t>
            </a:r>
            <a:r>
              <a:rPr lang="en-US" dirty="0" smtClean="0"/>
              <a:t> value then after it swap, then print the output.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which is being accessed inside a function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46482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declared </a:t>
            </a:r>
            <a:r>
              <a:rPr lang="en-US" b="1" dirty="0" smtClean="0"/>
              <a:t>outside</a:t>
            </a:r>
            <a:r>
              <a:rPr lang="en-US" dirty="0" smtClean="0"/>
              <a:t> a function has a GLOBAL SCOPE and can only be accessed </a:t>
            </a:r>
            <a:r>
              <a:rPr lang="en-US" dirty="0" smtClean="0"/>
              <a:t>outside </a:t>
            </a:r>
            <a:r>
              <a:rPr lang="en-US" dirty="0" smtClean="0"/>
              <a:t>a </a:t>
            </a:r>
            <a:r>
              <a:rPr lang="en-US" dirty="0" smtClean="0"/>
              <a:t>function: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69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4800"/>
            <a:ext cx="518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when a function is completed/executed, all of its variables are deleted. However, sometimes we want a local variable NOT to be deleted. We need it for a further job.</a:t>
            </a:r>
          </a:p>
          <a:p>
            <a:r>
              <a:rPr lang="en-US" dirty="0" smtClean="0"/>
              <a:t>To do this, use the static keyword when you first declare the variable: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09600"/>
            <a:ext cx="381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 free language with no licensing fees so the cost of using it is minimal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</a:t>
            </a:r>
            <a:r>
              <a:rPr lang="en-US" dirty="0" err="1" smtClean="0"/>
              <a:t>Hackermoon</a:t>
            </a:r>
            <a:r>
              <a:rPr lang="en-US" dirty="0" smtClean="0"/>
              <a:t>, 5</a:t>
            </a:r>
            <a:r>
              <a:rPr lang="en-US" baseline="30000" dirty="0" smtClean="0"/>
              <a:t>th</a:t>
            </a:r>
            <a:r>
              <a:rPr lang="en-US" dirty="0" smtClean="0"/>
              <a:t> programming Language</a:t>
            </a:r>
          </a:p>
          <a:p>
            <a:r>
              <a:rPr lang="en-US" dirty="0" smtClean="0"/>
              <a:t>Easy to learn.</a:t>
            </a:r>
          </a:p>
          <a:p>
            <a:r>
              <a:rPr lang="en-US" dirty="0" smtClean="0"/>
              <a:t>PHP powers up to 200 millions websites, including </a:t>
            </a:r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digg</a:t>
            </a:r>
            <a:r>
              <a:rPr lang="en-US" dirty="0" smtClean="0"/>
              <a:t> and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being used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loose </a:t>
            </a:r>
            <a:r>
              <a:rPr lang="en-US" dirty="0" err="1" smtClean="0"/>
              <a:t>languange</a:t>
            </a:r>
            <a:r>
              <a:rPr lang="en-US" dirty="0" smtClean="0"/>
              <a:t> like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for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Global Scoping:</a:t>
            </a:r>
          </a:p>
          <a:p>
            <a:pPr lvl="1"/>
            <a:r>
              <a:rPr lang="en-US" dirty="0" smtClean="0"/>
              <a:t>Declare three variables</a:t>
            </a:r>
          </a:p>
          <a:p>
            <a:pPr lvl="1"/>
            <a:r>
              <a:rPr lang="en-US" dirty="0" smtClean="0"/>
              <a:t>Get their sum, difference and average</a:t>
            </a:r>
          </a:p>
          <a:p>
            <a:pPr lvl="1"/>
            <a:r>
              <a:rPr lang="en-US" dirty="0" smtClean="0"/>
              <a:t>Use a function to print each results.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Static Scoping:</a:t>
            </a:r>
            <a:endParaRPr lang="en-US" dirty="0" smtClean="0"/>
          </a:p>
          <a:p>
            <a:pPr lvl="1"/>
            <a:r>
              <a:rPr lang="en-US" dirty="0" smtClean="0"/>
              <a:t>Declare three variables</a:t>
            </a:r>
          </a:p>
          <a:p>
            <a:pPr lvl="1"/>
            <a:r>
              <a:rPr lang="en-US" dirty="0" smtClean="0"/>
              <a:t>Multiply them 2 times and print each result</a:t>
            </a:r>
            <a:endParaRPr lang="en-US" dirty="0" smtClean="0"/>
          </a:p>
          <a:p>
            <a:pPr lvl="1"/>
            <a:r>
              <a:rPr lang="en-US" dirty="0" smtClean="0"/>
              <a:t>Use a function to print each results.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Requiring files: Include and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 will produce a fatal error (E_COMPILE_ERROR) and stop the script</a:t>
            </a:r>
          </a:p>
          <a:p>
            <a:r>
              <a:rPr lang="en-US" dirty="0" smtClean="0"/>
              <a:t>include will only produce a warning (E_WARNING) and the script will continue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create a footer.php with a content of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5800" y="2819400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echo </a:t>
            </a:r>
            <a:r>
              <a:rPr lang="en-US" sz="2000" dirty="0" smtClean="0"/>
              <a:t>"&lt;p&gt;Copyright &amp;copy; 1999-" . date("Y") . </a:t>
            </a:r>
            <a:r>
              <a:rPr lang="en-US" sz="2000" dirty="0" smtClean="0"/>
              <a:t>" W3Schools.com</a:t>
            </a:r>
            <a:r>
              <a:rPr lang="en-US" sz="2000" dirty="0" smtClean="0"/>
              <a:t>&lt;/p&gt;";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562100"/>
            <a:ext cx="82962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Example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00200"/>
            <a:ext cx="40386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98204" y="1600200"/>
            <a:ext cx="317559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Past Programs regarding computation, please separate those function in different files with different name and include it in your old program.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Local Scoping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Loops and </a:t>
            </a:r>
            <a:r>
              <a:rPr lang="en-US" dirty="0" smtClean="0"/>
              <a:t>Conditional Statements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loops: do while, while and for loop</a:t>
            </a:r>
          </a:p>
          <a:p>
            <a:r>
              <a:rPr lang="en-US" dirty="0" smtClean="0"/>
              <a:t>Conditional Statement: if, else if, else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1600201"/>
            <a:ext cx="6457950" cy="4752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Loops: While, Do While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9683" y="1600200"/>
            <a:ext cx="43446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Loops: for and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6581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Control loops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Requiring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for control loops and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Declare a variable $money = 100</a:t>
            </a:r>
          </a:p>
          <a:p>
            <a:r>
              <a:rPr lang="en-US" dirty="0" smtClean="0"/>
              <a:t>Buy a food = 26</a:t>
            </a:r>
          </a:p>
          <a:p>
            <a:pPr lvl="1"/>
            <a:r>
              <a:rPr lang="en-US" dirty="0" smtClean="0"/>
              <a:t>Buy a chicken - 10</a:t>
            </a:r>
          </a:p>
          <a:p>
            <a:pPr lvl="1"/>
            <a:r>
              <a:rPr lang="en-US" dirty="0" smtClean="0"/>
              <a:t>Buy a rice – 10</a:t>
            </a:r>
          </a:p>
          <a:p>
            <a:pPr lvl="1"/>
            <a:r>
              <a:rPr lang="en-US" dirty="0" err="1" smtClean="0"/>
              <a:t>Gulaman</a:t>
            </a:r>
            <a:r>
              <a:rPr lang="en-US" dirty="0" smtClean="0"/>
              <a:t> - 6</a:t>
            </a:r>
          </a:p>
          <a:p>
            <a:r>
              <a:rPr lang="en-US" dirty="0" smtClean="0"/>
              <a:t>Check if money can buy food then buy else stop the loop, make the money = 0 or use the syntax break;</a:t>
            </a:r>
          </a:p>
          <a:p>
            <a:r>
              <a:rPr lang="en-US" dirty="0" smtClean="0"/>
              <a:t>Use do while, while and for loop in each scenario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attach function name inside array, can be a key value or value.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Foreach</a:t>
            </a:r>
            <a:r>
              <a:rPr lang="en-US" dirty="0" smtClean="0"/>
              <a:t> to access multi-</a:t>
            </a:r>
            <a:r>
              <a:rPr lang="en-US" dirty="0" err="1" smtClean="0"/>
              <a:t>dimentional</a:t>
            </a:r>
            <a:r>
              <a:rPr lang="en-US" smtClean="0"/>
              <a:t>-arrays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 String, Integer, Float / Double, Boolean, NULL, Array, Object</a:t>
            </a:r>
          </a:p>
          <a:p>
            <a:r>
              <a:rPr lang="en-US" dirty="0" smtClean="0"/>
              <a:t>Scoping: Local, Static and Global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characters, like "Hello world</a:t>
            </a:r>
            <a:r>
              <a:rPr lang="en-US" dirty="0" smtClean="0"/>
              <a:t>!".</a:t>
            </a:r>
          </a:p>
          <a:p>
            <a:r>
              <a:rPr lang="en-US" dirty="0"/>
              <a:t>A string can be any text inside quotes. You can use single or </a:t>
            </a:r>
            <a:r>
              <a:rPr lang="en-US" dirty="0" smtClean="0"/>
              <a:t>double quotes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86200"/>
            <a:ext cx="868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Strings also can be added inside a string.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562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must have at least one digit</a:t>
            </a:r>
          </a:p>
          <a:p>
            <a:r>
              <a:rPr lang="en-US" dirty="0"/>
              <a:t>An integer must not have a decimal point</a:t>
            </a:r>
          </a:p>
          <a:p>
            <a:r>
              <a:rPr lang="en-US" dirty="0"/>
              <a:t>An integer can be either positive or negative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8401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04800"/>
            <a:ext cx="6400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792</Words>
  <Application>Microsoft Office PowerPoint</Application>
  <PresentationFormat>On-screen Show (4:3)</PresentationFormat>
  <Paragraphs>107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PHP Basics: Variables, Control Loops, Conditional Statements</vt:lpstr>
      <vt:lpstr>What is PHP</vt:lpstr>
      <vt:lpstr>Why PHP ?</vt:lpstr>
      <vt:lpstr>Topics</vt:lpstr>
      <vt:lpstr>PHP Variables</vt:lpstr>
      <vt:lpstr>String</vt:lpstr>
      <vt:lpstr>Slide 7</vt:lpstr>
      <vt:lpstr>Integer</vt:lpstr>
      <vt:lpstr>Slide 9</vt:lpstr>
      <vt:lpstr>Float</vt:lpstr>
      <vt:lpstr>Slide 11</vt:lpstr>
      <vt:lpstr>Why Data types?</vt:lpstr>
      <vt:lpstr>Boolean</vt:lpstr>
      <vt:lpstr>Slide 14</vt:lpstr>
      <vt:lpstr>Array</vt:lpstr>
      <vt:lpstr>Slide 16</vt:lpstr>
      <vt:lpstr>Slide 17</vt:lpstr>
      <vt:lpstr>Exercise - 1</vt:lpstr>
      <vt:lpstr>Exercise - 2</vt:lpstr>
      <vt:lpstr>Exercise - 3</vt:lpstr>
      <vt:lpstr>Exercise 4</vt:lpstr>
      <vt:lpstr>Scoping</vt:lpstr>
      <vt:lpstr>Local Scoping</vt:lpstr>
      <vt:lpstr>Slide 24</vt:lpstr>
      <vt:lpstr>Global Scoping</vt:lpstr>
      <vt:lpstr>Slide 26</vt:lpstr>
      <vt:lpstr>Static Scope</vt:lpstr>
      <vt:lpstr>Slide 28</vt:lpstr>
      <vt:lpstr>Slide 29</vt:lpstr>
      <vt:lpstr>Exercise for Functions</vt:lpstr>
      <vt:lpstr>Requiring files: Include and Require</vt:lpstr>
      <vt:lpstr>Example</vt:lpstr>
      <vt:lpstr>Embed in a page</vt:lpstr>
      <vt:lpstr>Backend Example</vt:lpstr>
      <vt:lpstr>Excercise</vt:lpstr>
      <vt:lpstr>Control Loops and Conditional Statements  </vt:lpstr>
      <vt:lpstr>Conditional Statements</vt:lpstr>
      <vt:lpstr>Control Loops: While, Do While</vt:lpstr>
      <vt:lpstr>Control Loops: for and foreach</vt:lpstr>
      <vt:lpstr>Exercise for control loops and conditional statements</vt:lpstr>
      <vt:lpstr>Trivia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Basics: Variables, Control Loops, Conditional Statements</dc:title>
  <dc:creator>James</dc:creator>
  <cp:lastModifiedBy>James</cp:lastModifiedBy>
  <cp:revision>48</cp:revision>
  <dcterms:created xsi:type="dcterms:W3CDTF">2019-07-22T10:55:25Z</dcterms:created>
  <dcterms:modified xsi:type="dcterms:W3CDTF">2019-07-24T13:58:21Z</dcterms:modified>
</cp:coreProperties>
</file>