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OOP, SQL joins, Codeigniter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simple-class.php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1" name="Screen Shot 2019-08-23 at 9.25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" y="2965450"/>
            <a:ext cx="10414000" cy="604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display-default.php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5" name="Screen Shot 2019-08-23 at 9.26.3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3257550"/>
            <a:ext cx="102235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 vs private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Both variables and functions can be declared as public and private</a:t>
            </a:r>
          </a:p>
          <a:p>
            <a:pPr/>
            <a:r>
              <a:t>use private as the word itself, for privacy, only within the class is accessible</a:t>
            </a:r>
          </a:p>
          <a:p>
            <a:pPr/>
            <a:r>
              <a:t>most likely private functions are use for task implementation inside its class, you don't want to be messed up by other coders to use that class outside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–Watch out for the constructors</a:t>
            </a:r>
          </a:p>
        </p:txBody>
      </p:sp>
      <p:sp>
        <p:nvSpPr>
          <p:cNvPr id="161" name="Shape 16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“Protected var, functions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protected-class.php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5" name="Screen Shot 2019-08-23 at 9.50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387600"/>
            <a:ext cx="12966700" cy="773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simple-class.php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Screen Shot 2019-08-23 at 9.50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551" y="2537978"/>
            <a:ext cx="11099801" cy="6620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display-default.php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Screen Shot 2019-08-23 at 9.52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66690"/>
            <a:ext cx="13004800" cy="7144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–Learning it by this week</a:t>
            </a:r>
          </a:p>
        </p:txBody>
      </p:sp>
      <p:sp>
        <p:nvSpPr>
          <p:cNvPr id="176" name="Shape 176"/>
          <p:cNvSpPr/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“Protected are only accessible within the class, not outside the class.”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    An interface consists of methods that have no implementations, which means the interface methods are abstract methods.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    All the methods in interfaces must have public visibility scope.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    Interfaces are different from classes as the class can inherit from one class only whereas the class can implement one or more interfaces.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an interface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3" name="Screen Shot 2019-08-23 at 9.55.5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9277" y="3770497"/>
            <a:ext cx="6306246" cy="3952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OOP: PHP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  <a:p>
            <a:pPr/>
            <a:r>
              <a:t>Interface</a:t>
            </a:r>
          </a:p>
          <a:p>
            <a:pPr/>
            <a:r>
              <a:t>Abstract Class</a:t>
            </a:r>
          </a:p>
          <a:p>
            <a:pPr/>
            <a:r>
              <a:t>Traits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“Interface just forced you to do something”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Screen Shot 2019-08-23 at 10.01.4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1739900"/>
            <a:ext cx="9944100" cy="778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User.php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Screen Shot 2019-08-23 at 10.04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99" y="2602771"/>
            <a:ext cx="11099802" cy="7303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7" name="Screen Shot 2019-08-23 at 10.06.3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114" y="2230111"/>
            <a:ext cx="11078572" cy="3546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Essence of interface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my experience, Im using this for maintenance/utilities or i just want to make my code uniform for every instance that I have encountered similar</a:t>
            </a:r>
          </a:p>
          <a:p>
            <a:pPr/>
            <a:r>
              <a:t>interface looks cool when someone newbie see your code, so its just a show of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4" name="Screen Shot 2019-08-23 at 10.09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1460500"/>
            <a:ext cx="7073900" cy="547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–Abstract Class</a:t>
            </a:r>
          </a:p>
        </p:txBody>
      </p:sp>
      <p:sp>
        <p:nvSpPr>
          <p:cNvPr id="207" name="Shape 207"/>
          <p:cNvSpPr/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“An interface with a function that has a default doing is abstract”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Abstract Class for Maintenance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creen Shot 2019-08-23 at 10.18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292" y="44450"/>
            <a:ext cx="1185471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Joins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CROSS JOIN </a:t>
            </a:r>
          </a:p>
          <a:p>
            <a:pPr/>
            <a:r>
              <a:t> INNER JOIN</a:t>
            </a:r>
          </a:p>
          <a:p>
            <a:pPr/>
            <a:r>
              <a:t> LEFT JOIN</a:t>
            </a:r>
          </a:p>
          <a:p>
            <a:pPr/>
            <a:r>
              <a:t> RIGHT JOIN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Screen Shot 2019-08-23 at 9.13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862" y="2767141"/>
            <a:ext cx="12250788" cy="4435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 Shot 2019-08-23 at 9.13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4" y="2628573"/>
            <a:ext cx="13406732" cy="511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2" name="Screen Shot 2019-08-23 at 9.13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520950"/>
            <a:ext cx="12979400" cy="469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To Remember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</a:t>
            </a:r>
          </a:p>
          <a:p>
            <a:pPr/>
            <a:r>
              <a:t>private</a:t>
            </a:r>
          </a:p>
          <a:p>
            <a:pPr/>
            <a:r>
              <a:t>protected</a:t>
            </a:r>
          </a:p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simple-class.php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Screen Shot 2019-08-23 at 9.21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550" y="2578100"/>
            <a:ext cx="10236200" cy="748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display-default.php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Screen Shot 2019-08-23 at 9.21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8950" y="2584450"/>
            <a:ext cx="9702800" cy="751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 Shot 2019-08-23 at 9.23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3346450"/>
            <a:ext cx="8039100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