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gradFill>
          <a:gsLst>
            <a:gs pos="0">
              <a:srgbClr val="C4C7BB"/>
            </a:gs>
            <a:gs pos="12000">
              <a:srgbClr val="C4C7BB"/>
            </a:gs>
            <a:gs pos="20000">
              <a:srgbClr val="C1C7B7"/>
            </a:gs>
            <a:gs pos="100000">
              <a:srgbClr val="272C1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4700"/>
              <a:buFont typeface="Corbel"/>
              <a:buNone/>
              <a:defRPr b="1" sz="4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2000"/>
              <a:buFont typeface="Corbel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pic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DEDBB0"/>
          </a:solidFill>
          <a:ln>
            <a:noFill/>
          </a:ln>
        </p:spPr>
        <p:txBody>
          <a:bodyPr anchorCtr="0" anchor="t" bIns="45700" lIns="54850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108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gradFill>
          <a:gsLst>
            <a:gs pos="0">
              <a:srgbClr val="C4C7BB"/>
            </a:gs>
            <a:gs pos="12000">
              <a:srgbClr val="C4C7BB"/>
            </a:gs>
            <a:gs pos="20000">
              <a:srgbClr val="C1C7B7"/>
            </a:gs>
            <a:gs pos="100000">
              <a:srgbClr val="272C1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4700"/>
              <a:buFont typeface="Corbel"/>
              <a:buNone/>
              <a:defRPr b="1" sz="4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gradFill>
          <a:gsLst>
            <a:gs pos="0">
              <a:srgbClr val="C4C7BB"/>
            </a:gs>
            <a:gs pos="12000">
              <a:srgbClr val="C4C7BB"/>
            </a:gs>
            <a:gs pos="20000">
              <a:srgbClr val="C1C7B7"/>
            </a:gs>
            <a:gs pos="100000">
              <a:srgbClr val="272C1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4700"/>
              <a:buFont typeface="Corbel"/>
              <a:buNone/>
              <a:defRPr b="1" sz="47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/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45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35052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35052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2000"/>
              <a:buFont typeface="Corbel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3911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indent="-388619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A5BD8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391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A5BD8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/>
          <a:lstStyle>
            <a:lvl1pPr indent="-391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2939725" y="727375"/>
            <a:ext cx="57804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UNIVERSIDADE DO VALE DO ITAJAÍ</a:t>
            </a:r>
            <a:endParaRPr b="0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ESCOLA DO MAR, CIÊNCIA E TECNOLOGIA </a:t>
            </a:r>
            <a:endParaRPr b="0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TECNÓLOGO EM ANÁLISE E DESENVOLVIMENTO DE SISTEMAS</a:t>
            </a:r>
            <a:endParaRPr b="0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1835696" y="3301752"/>
            <a:ext cx="5904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Acadêmicos: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GIOVANNA CABRAL SANTOS DE JESUS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JÁDER GIVAGO MOREIRA ESTEVÃO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RONDINELI SOU</a:t>
            </a:r>
            <a:r>
              <a:rPr lang="pt-BR" sz="1400">
                <a:latin typeface="Calibri"/>
                <a:ea typeface="Calibri"/>
                <a:cs typeface="Calibri"/>
                <a:sym typeface="Calibri"/>
              </a:rPr>
              <a:t>SA </a:t>
            </a: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GUIMAR</a:t>
            </a:r>
            <a:r>
              <a:rPr lang="pt-BR" sz="1400"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Professor: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	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EWERTON DE MORAIS ALONSO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835700" y="2404525"/>
            <a:ext cx="46191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CONVERSOR: BINÁRIO x DECIMAL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803575"/>
            <a:ext cx="1100322" cy="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8 Referências Bibliográficas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57200" y="15465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EDELWEISS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, Nina. Algoritmos e programação com exemplos em Pascal e C. Porto Alegre: Bookman, 2014.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SOARES DE MORAIS,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Izabelly. Algoritmo e programação - Engenharia. Porto Alegre: SAGAH, 2014.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ctrTitle"/>
          </p:nvPr>
        </p:nvSpPr>
        <p:spPr>
          <a:xfrm>
            <a:off x="2939725" y="727375"/>
            <a:ext cx="57804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UNIVERSIDADE DO VALE DO ITAJAÍ</a:t>
            </a:r>
            <a:endParaRPr b="0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ESCOLA DO MAR, CIÊNCIA E TECNOLOGIA </a:t>
            </a:r>
            <a:endParaRPr b="0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TECNÓLOGO EM ANÁLISE E DESENVOLVIMENTO DE SISTEMAS</a:t>
            </a:r>
            <a:endParaRPr b="0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1835696" y="3301752"/>
            <a:ext cx="5904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Acadêmicos: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GIOVANNA SANTOS DE JESUS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JÁDER GIVAGO MOREIRA ESTEVÃO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RONDINELI GUIMARAES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Professor: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	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EWERTON DE MORAIS ALONSO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1835700" y="2404525"/>
            <a:ext cx="46191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CONVERSOR: BINÁRIO x DECIMAL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-10290" l="0" r="0" t="10290"/>
          <a:stretch/>
        </p:blipFill>
        <p:spPr>
          <a:xfrm>
            <a:off x="1530900" y="785675"/>
            <a:ext cx="1137100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45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1 INTRODUÇÃO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031400" y="1718975"/>
            <a:ext cx="75384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relatório final da disciplina de Hands On Work, desenvolvemos um algoritmo em linguagem C, que converte números em base binária (2) para base decimal (10). De forma gráfica, desenhamos o problema e a solução em um fluxograma (figura 1), para melhor visualização do objetivo do trabalho.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5 Fluxograma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60648"/>
            <a:ext cx="7840981" cy="5144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3 DESENVOLVIMENTO 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Para iniciar o desenvolvimento em C, incluímos algumas bibliotecas para servir de base às funções necessárias para o funcionamento da calculadora, e produzimos um leiaute para melhor visualização e interação com o usuário.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Cada grupo produziu um código, e para no relatório final agrupamos os trabalhos e montarmos um projeto único de “calculadora/conversor” de bases numéricas. Utilizamos o comando “switch case” para montar a base da máquina de conversão, e também os demais funções desenvolvidas em aula, bem como outros comandos pesquisados e estudos de forma independente.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57480" lvl="0" marL="438912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A seguir está o desenvenvolvimento em linguagem C: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389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3 DESENVOLVIMENTO - Código p.1 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914400" y="1600200"/>
            <a:ext cx="7772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#include &lt;string.h&gt;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#include &lt;locale.h&gt;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#include &lt;math.h&gt;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#include &lt;windows.h&gt;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#include "resource.h"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void ConverteBinarioParaDecimal();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void LinhaNaTela();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void mineMenu();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void FimPrograma();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{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   char resposta;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   // Usado para colococar um titulo na aplicação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   SetConsoleTitle("Projeto Integrador Hands Of Work ");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   // Usado para definir a língua portuguesa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   setlocale(LC_ALL,"Portuguese");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   mineMenu();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return 0;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3 DESENVOLVIMENTO - Código p.2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914400" y="1600200"/>
            <a:ext cx="7772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// Início da função que converte números binários para números decimais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void ConverteBinarioParaDecimal()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{   /// limpando buff do teclado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setbuf(stdin,NULL);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// Criando e inicializando as variáveis principais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int numeroDecimal =0, contador= 0, inversor, valorDigitado, posicao =0;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char numeroBinario[8];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// Lendo um número binário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LinhaNaTela();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printf("Digite o número binário: ");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/* Aqui em vez de usar scanf usa getchar,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	ele lê um caracter por vez, ignora espaços e salva a entrada na variável valorDigitado	*/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while ((valorDigitado = getchar()) != '\n')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{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//Verifica a entrada  pela tabela ASCII 48 =0  e  49 =1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// caso seja digitado qualquer letra ou outro caractere será ignorado e não é salvo no contador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if (valorDigitado == 48 || valorDigitado == 49)	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{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  //salvando os números no contador somente  aceita 0 e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  //O contador recebe o primeiro e incrementa mais 1 para salvar o próximo.		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numeroBinario[contador++] = valorDigitado;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   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   	  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3 DESENVOLVIMENTO - Código p.3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914400" y="1524000"/>
            <a:ext cx="7772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/*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   Repete para cada dígito binário a partir do último elemento da matriz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   A variável inversor serve para efetuar a multiplicação do último para o primeiro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   ela recebe o contador e cada volta do laço decrementa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 */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for (inversor = contador - 1; inversor &gt;= 0; inversor--) {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numeroDecimal += (numeroBinario[inversor] - '0') * (int)pow((double)2, posicao);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/*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Incrementa a posição em 1 para  fazer o cálculo da base 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elevado ao número da posição em sequência partindo de 0 até o maior número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*/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posicao++;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// Mostra o valor decimal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   setbuf(stdin,NULL);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LinhaNaTela();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printf("Este número binário é equivalente ao número:  %d em decimal", numeroDecimal);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puts("\n");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LinhaNaTela();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char resposta;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puts("Deseja fazer uma nova operação?");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puts("Digite S para Sim ou N para Não?");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LinhaNaTela();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resposta = getch();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if(resposta =='s' || resposta=='S')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{ 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    system("cls");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		mineMenu();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3 DESENVOLVIMENTO - Código p.4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914400" y="1447800"/>
            <a:ext cx="7772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}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if(resposta =='n' || resposta=='N')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	{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		FimPrograma();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		exit(1);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}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// Função que imprime uma linha na tela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void LinhaNaTela()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{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puts("-------------------------------------------------------------------");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void mineMenu()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{	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LinhaNaTela();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puts("     Conversor de números binários para números decimais");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LinhaNaTela();  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ConverteBinarioParaDecimal();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void FimPrograma()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{	system("cls");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LinhaNaTela();  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LinhaNaTela();  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puts("                   Obrigado por usar o nosso conversor!");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LinhaNaTela();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   LinhaNaTela();  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D89"/>
              </a:buClr>
              <a:buSzPts val="40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7 Conclusão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914400" y="1752600"/>
            <a:ext cx="7772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440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Acreditamos que foi de grande valia a construção de trabalho, pela integração entre as disciplinas do curso, pelo trabalho em grupo e pelas pesquisas e estudos gerados e absorvidos sobre os conteúdos propostos.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ódulo">
  <a:themeElements>
    <a:clrScheme name="Papel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ódulo">
  <a:themeElements>
    <a:clrScheme name="Papel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