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  <p:sldMasterId id="2147483888" r:id="rId2"/>
    <p:sldMasterId id="2147483900" r:id="rId3"/>
    <p:sldMasterId id="2147483912" r:id="rId4"/>
  </p:sldMasterIdLst>
  <p:notesMasterIdLst>
    <p:notesMasterId r:id="rId21"/>
  </p:notesMasterIdLst>
  <p:sldIdLst>
    <p:sldId id="312" r:id="rId5"/>
    <p:sldId id="349" r:id="rId6"/>
    <p:sldId id="350" r:id="rId7"/>
    <p:sldId id="485" r:id="rId8"/>
    <p:sldId id="488" r:id="rId9"/>
    <p:sldId id="419" r:id="rId10"/>
    <p:sldId id="491" r:id="rId11"/>
    <p:sldId id="487" r:id="rId12"/>
    <p:sldId id="492" r:id="rId13"/>
    <p:sldId id="489" r:id="rId14"/>
    <p:sldId id="490" r:id="rId15"/>
    <p:sldId id="486" r:id="rId16"/>
    <p:sldId id="484" r:id="rId17"/>
    <p:sldId id="483" r:id="rId18"/>
    <p:sldId id="482" r:id="rId19"/>
    <p:sldId id="469" r:id="rId20"/>
  </p:sldIdLst>
  <p:sldSz cx="12192000" cy="6858000"/>
  <p:notesSz cx="6888163" cy="10021888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285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4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en Harambam" userId="8db86149435ad310" providerId="LiveId" clId="{8D6A74F9-8D50-48F5-9B63-693AF3FD2CC3}"/>
    <pc:docChg chg="undo custSel modSld">
      <pc:chgData name="Ronen Harambam" userId="8db86149435ad310" providerId="LiveId" clId="{8D6A74F9-8D50-48F5-9B63-693AF3FD2CC3}" dt="2021-09-29T20:10:24.830" v="9" actId="20577"/>
      <pc:docMkLst>
        <pc:docMk/>
      </pc:docMkLst>
      <pc:sldChg chg="modSp mod">
        <pc:chgData name="Ronen Harambam" userId="8db86149435ad310" providerId="LiveId" clId="{8D6A74F9-8D50-48F5-9B63-693AF3FD2CC3}" dt="2021-09-29T20:10:24.830" v="9" actId="20577"/>
        <pc:sldMkLst>
          <pc:docMk/>
          <pc:sldMk cId="3293883881" sldId="349"/>
        </pc:sldMkLst>
        <pc:spChg chg="mod">
          <ac:chgData name="Ronen Harambam" userId="8db86149435ad310" providerId="LiveId" clId="{8D6A74F9-8D50-48F5-9B63-693AF3FD2CC3}" dt="2021-09-29T20:10:24.830" v="9" actId="20577"/>
          <ac:spMkLst>
            <pc:docMk/>
            <pc:sldMk cId="3293883881" sldId="349"/>
            <ac:spMk id="4" creationId="{80FAD636-F3BB-4F18-A87E-19B13A1139E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903292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95" y="0"/>
            <a:ext cx="2984871" cy="502835"/>
          </a:xfrm>
          <a:prstGeom prst="rect">
            <a:avLst/>
          </a:prstGeom>
        </p:spPr>
        <p:txBody>
          <a:bodyPr vert="horz" lIns="96625" tIns="48312" rIns="96625" bIns="48312" rtlCol="1"/>
          <a:lstStyle>
            <a:lvl1pPr algn="r">
              <a:defRPr sz="1300"/>
            </a:lvl1pPr>
          </a:lstStyle>
          <a:p>
            <a:fld id="{66DC5C97-8EEC-42DC-835C-2603F1A63FB3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438150" y="1252538"/>
            <a:ext cx="6011863" cy="33829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25" tIns="48312" rIns="96625" bIns="48312" rtlCol="1" anchor="ctr"/>
          <a:lstStyle/>
          <a:p>
            <a:endParaRPr lang="en-US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8817" y="4823034"/>
            <a:ext cx="5510530" cy="3946118"/>
          </a:xfrm>
          <a:prstGeom prst="rect">
            <a:avLst/>
          </a:prstGeom>
        </p:spPr>
        <p:txBody>
          <a:bodyPr vert="horz" lIns="96625" tIns="48312" rIns="96625" bIns="48312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903292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95" y="9519055"/>
            <a:ext cx="2984871" cy="502834"/>
          </a:xfrm>
          <a:prstGeom prst="rect">
            <a:avLst/>
          </a:prstGeom>
        </p:spPr>
        <p:txBody>
          <a:bodyPr vert="horz" lIns="96625" tIns="48312" rIns="96625" bIns="48312" rtlCol="1" anchor="b"/>
          <a:lstStyle>
            <a:lvl1pPr algn="r">
              <a:defRPr sz="1300"/>
            </a:lvl1pPr>
          </a:lstStyle>
          <a:p>
            <a:fld id="{DFEA97D4-A4EC-47B4-B31A-0591F203D2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444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651491875"/>
      </p:ext>
    </p:extLst>
  </p:cSld>
  <p:clrMapOvr>
    <a:masterClrMapping/>
  </p:clrMapOvr>
  <p:hf sldNum="0"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4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0384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858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350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351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306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32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577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610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826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8199091"/>
      </p:ext>
    </p:extLst>
  </p:cSld>
  <p:clrMapOvr>
    <a:masterClrMapping/>
  </p:clrMapOvr>
  <p:hf sldNum="0"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302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04533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88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פריסה מותאמת אישי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5140F2B-AB39-4A37-A524-83D048FDC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29019B4-6E92-459C-98FC-3F6D930CED6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10" name="מציין מיקום טקסט 9">
            <a:extLst>
              <a:ext uri="{FF2B5EF4-FFF2-40B4-BE49-F238E27FC236}">
                <a16:creationId xmlns:a16="http://schemas.microsoft.com/office/drawing/2014/main" id="{5054DB6C-A421-4058-B8FD-6B0C9802F5B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895475"/>
            <a:ext cx="9972675" cy="392430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</p:spTree>
    <p:extLst>
      <p:ext uri="{BB962C8B-B14F-4D97-AF65-F5344CB8AC3E}">
        <p14:creationId xmlns:p14="http://schemas.microsoft.com/office/powerpoint/2010/main" val="3299681975"/>
      </p:ext>
    </p:extLst>
  </p:cSld>
  <p:clrMapOvr>
    <a:masterClrMapping/>
  </p:clrMapOvr>
  <p:hf sldNum="0"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7E3B9933-30CF-4E75-A7C9-26404735215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38E35E-3C02-4793-89CC-B801D0B37B15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A30ECB5-D97E-4774-AC54-1C0D960DB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7" name="תמונה 6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4C089678-F35C-408B-B0D2-06A66BC30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  <p:sp>
        <p:nvSpPr>
          <p:cNvPr id="11" name="מלבן 10">
            <a:extLst>
              <a:ext uri="{FF2B5EF4-FFF2-40B4-BE49-F238E27FC236}">
                <a16:creationId xmlns:a16="http://schemas.microsoft.com/office/drawing/2014/main" id="{80CE56D2-D09A-4E8F-A8E9-CE2FE735F556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5" name="מלבן 14">
            <a:extLst>
              <a:ext uri="{FF2B5EF4-FFF2-40B4-BE49-F238E27FC236}">
                <a16:creationId xmlns:a16="http://schemas.microsoft.com/office/drawing/2014/main" id="{03CB0358-C30B-47B8-858F-4CFF2FA4A275}"/>
              </a:ext>
            </a:extLst>
          </p:cNvPr>
          <p:cNvSpPr/>
          <p:nvPr/>
        </p:nvSpPr>
        <p:spPr>
          <a:xfrm>
            <a:off x="0" y="0"/>
            <a:ext cx="12192000" cy="139025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כותרת 1">
            <a:extLst>
              <a:ext uri="{FF2B5EF4-FFF2-40B4-BE49-F238E27FC236}">
                <a16:creationId xmlns:a16="http://schemas.microsoft.com/office/drawing/2014/main" id="{F39E7752-D771-4082-8FA7-67CEA08362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21" name="כותרת 1">
            <a:extLst>
              <a:ext uri="{FF2B5EF4-FFF2-40B4-BE49-F238E27FC236}">
                <a16:creationId xmlns:a16="http://schemas.microsoft.com/office/drawing/2014/main" id="{1650EFE7-A692-41BE-B87B-69B980D22BB9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4111012"/>
          </a:xfrm>
          <a:prstGeom prst="rect">
            <a:avLst/>
          </a:prstGeom>
        </p:spPr>
        <p:txBody>
          <a:bodyPr vert="horz" lIns="91440" tIns="45720" rIns="91440" bIns="45720" rtlCol="1" anchor="b">
            <a:normAutofit/>
          </a:bodyPr>
          <a:lstStyle>
            <a:lvl1pPr algn="ct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Segoe UI" panose="020B0502040204020203" pitchFamily="34" charset="0"/>
              </a:defRPr>
            </a:lvl1pPr>
          </a:lstStyle>
          <a:p>
            <a:r>
              <a:rPr lang="he-IL" sz="2000"/>
              <a:t>לחץ כדי לערוך סגנון כותרת של תבנית בסיס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02696533"/>
      </p:ext>
    </p:extLst>
  </p:cSld>
  <p:clrMapOvr>
    <a:masterClrMapping/>
  </p:clrMapOvr>
  <p:hf sldNum="0"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846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1506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66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00798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65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1A016B3F-4320-4543-994D-21FACAC9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81B20F-C9B5-41AF-B7B1-897F337F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DB3BFC4-9CC6-480F-A025-1CD36F208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AC53DC0-2EEA-4C84-97F9-B0C7F6E1DE2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720684B-6A74-4563-998C-68867A0E9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BBA6970F-6B3D-4961-B821-9FFEC06F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579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74914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95226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4AB75A-E46C-43C9-A291-68058E845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5C272F44-F760-4704-8EEA-CE07772DE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4018402-540E-47F7-BAC8-77F17A00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3637732-E839-4677-AE33-52269301FCE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F4F7295-95AB-4496-A0F9-3E46BC9C4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00017C9-8F3A-4042-8EA6-F1872294F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56088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EFBC6E45-5BB7-45D0-89B5-F54F5E1B54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D50A911D-F66A-4450-A8EE-77EFCEFEED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85B9469-39CE-4576-BD83-0EDB21444F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2C6224F-B325-49C5-8623-0A0BC8A06EC0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27CA009-3622-4BE4-BDD8-385FC3AA4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FCF2981-631B-4B62-AB5C-F7CD2D075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5831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9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4D892C1-E0D2-42A2-AB70-2F5A36B84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21D1881-A3CA-4023-B038-C13F66CB5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80FCF93E-E26F-444B-AE81-739538C51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9170D0EF-4AA8-43FC-B54D-200688071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8F7C63F-45BF-466B-B47D-1D8882BDD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323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3249D25-F2EA-426C-97ED-8A36E83F5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0C46C32-CFB2-4621-B771-79D9DE8C09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EF5646D-4822-4195-A97C-4D1AA88DA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AEBC16A-74EA-4892-A178-56743F0B2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FBF7F92A-3AE4-4CD0-B681-F3C6BA91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41075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42AB3F9-A481-4B20-B4AF-F1BEF5DE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DB74808-3DE5-4DAF-984A-44B48A42B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C8FD520-9812-41F9-AF70-E2218658F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2612336-8956-439A-AB20-8539F1450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41E22F-8EF5-4149-8838-0EE5EC323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2886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0A1DC12-6836-4055-980A-3DE24FA8B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B85907-8563-4F33-8E55-4B69665225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66CE16B-4119-4E6A-8864-FF380F1044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EAB7ED-2A74-4227-9BF6-4413ED48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5F1DC829-44A3-4F77-BF41-55BE4896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AA5EF78E-F989-4D85-889A-EA3759E44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3980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5ECB4C6-F955-4292-9B66-A28BDAAB8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368C5E-35FC-4FD8-8A84-F04921DF5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E51A7D1B-6C62-4B31-96E1-88AF8024DB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06B5E90A-6AAE-4E9A-A1E3-F7D12FFB8B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D9763EB7-8355-4D1C-BAA1-82ABB9C53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3E8022E-594C-4C90-B811-843A4C1A2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02E10CCE-2C15-4768-A934-C0B915BD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771DD89-F435-42EB-86DE-4CFB95D47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259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AB4C140-4603-4BBE-B26A-EF6C05442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A559CB29-5F99-44E0-AABC-AE9C755DC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FF2C41E-DCF6-4AE8-BEE5-F58BD5C6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2A965D9-3D62-4AA9-BCBC-86BAA89F7FA6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8A5CE34-C2D6-41CE-A775-03BCEE18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5D3B1CA-2029-4BC3-841B-EF1CF4AF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69829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3B95419-BDF2-4103-B1F6-14B74713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932D4301-43D0-41B8-99BE-8B39B2D7B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86918CDF-2CBC-4CB3-835F-84865573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2825859-8B8F-4D26-AAB9-39C18B281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47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0FF4459A-58BD-47A9-82FD-1AEF8F63F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963CA37-F782-463E-97B2-E1515FD4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C22B1F1-AA0E-4E11-898E-A1B4ADF74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62368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B999D6C-4CDF-45CA-926C-163740261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06F76E1C-F28B-48FD-B866-355927AD1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7255AA8-960E-4C1C-A7B0-48DE01945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70E09BC-5021-4F76-9CFA-C7D5F75FC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A970C2E-0986-471C-8F78-D7ED26254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4AAB6ED-FAC5-4640-8D71-CAB020BEF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976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E69617F-219C-4620-98F5-BC96F8C6F6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A0E3AF68-6C88-4D03-BDC1-B13D80A04C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C51EBCE-AFC6-4655-8F22-6A0D784093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3F016BCC-05DF-4E7F-8929-F9980E063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B15C87D-3C87-4FB6-8FA2-9F6073FEA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E6B1971-620A-4C00-8355-BB46B21D4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2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79BFB74-97A4-44DF-BB85-4B90A001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3BA8C7AE-84C1-45CD-84D3-6C8E50AB5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E80975C1-FD76-45F8-8A02-1D1DF870D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E9A4F22-2D77-45AD-9E19-8F25248C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E4D8A3B-8D2B-4B79-ABFF-BA2659FC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7750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E901E62-0C0A-48FA-893B-2B367DDBDC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68F703D-570E-42A5-BD77-4DB2D8030C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0602CE8-8AE6-4A4D-A8AF-48465BCCF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FB359AD-0679-4783-81F6-64A97A41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0C01342-15E7-4093-B127-DB43EA87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3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0858F4A-CCB8-49A1-9F3E-E1EBC944B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B624E45-60B2-471E-89D3-A677DA8906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57C26785-5C40-4A8F-854F-DAEB615D4C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73BA337-3BE3-4FF1-8664-C66416C2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88A08FB-0B78-4C3E-8079-2F06E67C3BA1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F3DAD053-91C7-4C0A-B3D6-374CA0E01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9E97D4D0-6297-48C6-A392-A41885D9D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2808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516E19D-8694-4111-B10D-8FF9D75E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81125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002A812-A8D8-433D-B5C5-C82CF79BC6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C64D32A-5947-43DF-8CDA-8AD7E621B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72C4A3F2-7C2A-4515-88ED-5B2FF8679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00FA329A-760D-40CD-97C2-0692BBF39A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053DB4CA-758D-45AC-B79E-89291CEF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0A0E709-37EB-42D8-BB0E-6EE7E5CD1FB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79DB4C2A-4A17-436A-8262-53B28E578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DD0A8114-7A18-43C2-AC1E-20C3D99A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663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B0086DA-BA22-48D0-B87B-4A65DA034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8E2F34D6-E2D3-4A51-866B-9269F7F7A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1A53116-5BC5-44A0-A66F-025100D730E8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E979946-9E4F-49C2-92B9-5EC453141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9B13EB85-5506-495F-A79B-F8A556B3C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57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958024F-5CB3-4595-BA87-8F0D7C9F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2029BE7-117A-4579-8A93-A607470D7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639D6AF6-13E6-42DC-8C3D-874A0F4ABD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4E54619D-504E-46F7-A30D-1CB15F35E2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4190ACC-A6FA-42BB-A2E5-2A894BB4F7A2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E153182F-9F72-426F-875E-EA6C437D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F3BFB862-6358-4890-9719-5DC6E08BA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407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2FA99E-EE5D-42D5-A0CE-D0397506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8CBCB508-62FA-4499-883A-FBEDE72925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e-IL"/>
              <a:t>לחץ על הסמל כדי להוסיף תמונה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DA76389-08EB-4349-AAFD-4FB0FE55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6609A93E-3A69-4C75-9586-5AC1865669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0E832FA-0ADE-4CC3-9C26-A12655C76AFA}" type="datetime1">
              <a:rPr lang="en-US" smtClean="0"/>
              <a:t>5/28/2025</a:t>
            </a:fld>
            <a:endParaRPr lang="en-US" dirty="0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6721CCE-7723-471A-BD65-9D8CCAF77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5F5C0D4A-8161-4A10-BB44-D39767CFC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526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94760" y="5820753"/>
            <a:ext cx="1876636" cy="940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629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58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  <p:sldLayoutId id="2147483891" r:id="rId3"/>
    <p:sldLayoutId id="2147483892" r:id="rId4"/>
    <p:sldLayoutId id="2147483893" r:id="rId5"/>
    <p:sldLayoutId id="2147483894" r:id="rId6"/>
    <p:sldLayoutId id="2147483895" r:id="rId7"/>
    <p:sldLayoutId id="2147483896" r:id="rId8"/>
    <p:sldLayoutId id="2147483897" r:id="rId9"/>
    <p:sldLayoutId id="2147483898" r:id="rId10"/>
    <p:sldLayoutId id="214748389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מלבן 6">
            <a:extLst>
              <a:ext uri="{FF2B5EF4-FFF2-40B4-BE49-F238E27FC236}">
                <a16:creationId xmlns:a16="http://schemas.microsoft.com/office/drawing/2014/main" id="{8E76A419-4CA4-403A-BE06-86726F883EF4}"/>
              </a:ext>
            </a:extLst>
          </p:cNvPr>
          <p:cNvSpPr/>
          <p:nvPr/>
        </p:nvSpPr>
        <p:spPr>
          <a:xfrm>
            <a:off x="0" y="0"/>
            <a:ext cx="12192000" cy="1390260"/>
          </a:xfrm>
          <a:prstGeom prst="rect">
            <a:avLst/>
          </a:prstGeom>
          <a:solidFill>
            <a:srgbClr val="42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1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B37CBEA-0E40-4DFC-85FD-07BE589DA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9026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dirty="0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220D60B-26A8-4170-8FD2-B8817921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512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dirty="0"/>
              <a:t>לחץ כדי לערוך סגנונות טקסט של תבנית בסיס</a:t>
            </a:r>
          </a:p>
          <a:p>
            <a:pPr lvl="1"/>
            <a:r>
              <a:rPr lang="he-IL" dirty="0"/>
              <a:t>רמה שנייה</a:t>
            </a:r>
          </a:p>
          <a:p>
            <a:pPr lvl="2"/>
            <a:r>
              <a:rPr lang="he-IL" dirty="0"/>
              <a:t>רמה שלישית</a:t>
            </a:r>
          </a:p>
          <a:p>
            <a:pPr lvl="3"/>
            <a:r>
              <a:rPr lang="he-IL" dirty="0"/>
              <a:t>רמה רביעית</a:t>
            </a:r>
          </a:p>
          <a:p>
            <a:pPr lvl="4"/>
            <a:r>
              <a:rPr lang="he-IL" dirty="0"/>
              <a:t>רמה חמישית</a:t>
            </a:r>
            <a:endParaRPr lang="en-US" dirty="0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4AE0027-8CEC-4D91-9E99-3F1C396FE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e-IL"/>
              <a:t>אוריון פתרונות תוכנה בע"מ</a:t>
            </a:r>
            <a:endParaRPr lang="en-US" dirty="0"/>
          </a:p>
        </p:txBody>
      </p:sp>
      <p:pic>
        <p:nvPicPr>
          <p:cNvPr id="8" name="תמונה 7" descr="תמונה שמכילה שעון, לוח&#10;&#10;התיאור נוצר באופן אוטומטי">
            <a:extLst>
              <a:ext uri="{FF2B5EF4-FFF2-40B4-BE49-F238E27FC236}">
                <a16:creationId xmlns:a16="http://schemas.microsoft.com/office/drawing/2014/main" id="{2037E423-0CCC-491C-ADBF-6D1F76FDAD6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94760" y="5946561"/>
            <a:ext cx="1625727" cy="815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60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24" r:id="rId12"/>
  </p:sldLayoutIdLst>
  <p:hf sldNum="0" hdr="0" dt="0"/>
  <p:txStyles>
    <p:titleStyle>
      <a:lvl1pPr algn="ctr" defTabSz="914400" rtl="1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Segoe UI" panose="020B0502040204020203" pitchFamily="34" charset="0"/>
          <a:ea typeface="+mj-ea"/>
          <a:cs typeface="Segoe UI" panose="020B0502040204020203" pitchFamily="34" charset="0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egoe UI" panose="020B0502040204020203" pitchFamily="34" charset="0"/>
          <a:ea typeface="+mn-ea"/>
          <a:cs typeface="Segoe UI" panose="020B0502040204020203" pitchFamily="34" charset="0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1264FCCB-24D1-4C9B-882F-7C89F98B2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57A3AE31-8943-49FC-93CC-FC573C1BF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751A515-43A0-412C-B482-C2F2A1D39A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C7937-2F35-4C92-8E0B-09E5F7DF9A99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33D5A82-7B7D-4626-B7F7-B6516D3E64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6DF45B9-CE9E-46C2-A3DE-FD9D44E3D4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9B3CC-AC64-4F7D-92E8-60C2D8C417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7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3" r:id="rId1"/>
    <p:sldLayoutId id="2147483914" r:id="rId2"/>
    <p:sldLayoutId id="2147483915" r:id="rId3"/>
    <p:sldLayoutId id="2147483916" r:id="rId4"/>
    <p:sldLayoutId id="2147483917" r:id="rId5"/>
    <p:sldLayoutId id="2147483918" r:id="rId6"/>
    <p:sldLayoutId id="2147483919" r:id="rId7"/>
    <p:sldLayoutId id="2147483920" r:id="rId8"/>
    <p:sldLayoutId id="2147483921" r:id="rId9"/>
    <p:sldLayoutId id="2147483922" r:id="rId10"/>
    <p:sldLayoutId id="2147483923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endParaRPr lang="he-IL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Holland</a:t>
            </a:r>
          </a:p>
          <a:p>
            <a:pPr algn="ctr"/>
            <a:r>
              <a:rPr lang="en-US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SPS MLV + JC Loader</a:t>
            </a:r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he-IL" sz="5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סקר תוכנה</a:t>
            </a:r>
          </a:p>
          <a:p>
            <a:pPr algn="ctr"/>
            <a:endParaRPr lang="he-IL" sz="5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</a:rPr>
              <a:t>29</a:t>
            </a:r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-5-2025</a:t>
            </a:r>
            <a:endParaRPr lang="he-IL" sz="3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US" sz="3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V</a:t>
            </a:r>
            <a:r>
              <a:rPr lang="en-US" sz="3000" b="1" dirty="0">
                <a:solidFill>
                  <a:srgbClr val="4285F4"/>
                </a:solidFill>
              </a:rPr>
              <a:t>ersion 1.0</a:t>
            </a:r>
            <a:endParaRPr lang="en-US" sz="3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23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B8B44-85A9-8D5E-1E28-A0596E1CC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F1D06DB-75CC-A3D6-D146-102FEED2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Version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37AB8868-A6EB-8F44-3AC2-15095E4DEC9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7A33-2933-B797-267B-6D697A754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63" y="1390261"/>
            <a:ext cx="8275674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3692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A9D81-3B02-231F-B518-D4A2070E2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DAD06F-970C-0C14-A047-6667B7206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0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JC Handling 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0B27D9A-2944-F890-F65D-9113082690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917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D6130-5CE2-570A-B988-897A082EB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6BCA5D6-AD4D-A861-07DF-162ABFD6B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מנגנון הרשאות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B18D1641-4FCC-ABA2-D460-62C4C43A45A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FD1B6D15-31A6-0244-451E-9544575D4EB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0099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4EAB50-877C-E6FD-AEDF-B2F4D7855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24882B4-84A5-68FC-7855-EA331A25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הורדת לוגים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4ACE099-752D-0539-A8F7-879EA83402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24CA5F-9B20-AFC1-2344-2F22F5D650FF}"/>
              </a:ext>
            </a:extLst>
          </p:cNvPr>
          <p:cNvSpPr txBox="1"/>
          <p:nvPr/>
        </p:nvSpPr>
        <p:spPr>
          <a:xfrm>
            <a:off x="5106186" y="2965925"/>
            <a:ext cx="6094428" cy="4630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lvl="1" indent="-457200">
              <a:lnSpc>
                <a:spcPct val="150000"/>
              </a:lnSpc>
            </a:pPr>
            <a:r>
              <a:rPr lang="he-IL" altLang="en-US" dirty="0"/>
              <a:t>הלוגים יאוחסנו בתיקיית </a:t>
            </a:r>
            <a:r>
              <a:rPr lang="en-US" altLang="en-US" dirty="0"/>
              <a:t>SPARE CPU</a:t>
            </a:r>
            <a:endParaRPr lang="he-IL" altLang="en-US" sz="1800" dirty="0"/>
          </a:p>
        </p:txBody>
      </p:sp>
    </p:spTree>
    <p:extLst>
      <p:ext uri="{BB962C8B-B14F-4D97-AF65-F5344CB8AC3E}">
        <p14:creationId xmlns:p14="http://schemas.microsoft.com/office/powerpoint/2010/main" val="58135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3435D-A708-8F5E-C8C3-13C498183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968C5AF-B9BC-1F6A-4F75-B607BA541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פקודות חדשות 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99206AF-991B-E6A1-37A6-ACAE4567A40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1425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FC1A4-C352-22F5-C9E2-1BDDEF16E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28FF381-E3F3-BCFF-0D13-C747C5FAE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ניהול רישיונות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44831ED-7D12-5D76-BBAD-673C8CE67C3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476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392D4-24B8-7315-34F5-B8B76EE0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1E2E9A04-78F9-2E5D-F7F0-F746A279C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5A5AF7CB-604F-E851-0F17-7AEB731C3946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JC Loader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BE26EA1B-F531-E07D-934B-345D5F2C88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981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42315" y="1399688"/>
            <a:ext cx="10744200" cy="4429514"/>
          </a:xfrm>
        </p:spPr>
        <p:txBody>
          <a:bodyPr>
            <a:normAutofit lnSpcReduction="10000"/>
          </a:bodyPr>
          <a:lstStyle/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נדרש לפתח שתי אפליקציות:</a:t>
            </a:r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תוכנה למחשב טכנאי – </a:t>
            </a:r>
            <a:r>
              <a:rPr lang="en-US" altLang="en-US" sz="3000" dirty="0"/>
              <a:t>MLV</a:t>
            </a:r>
            <a:endParaRPr lang="he-IL" altLang="en-US" sz="3000" dirty="0"/>
          </a:p>
          <a:p>
            <a:pPr lvl="1" indent="0">
              <a:lnSpc>
                <a:spcPct val="150000"/>
              </a:lnSpc>
              <a:buNone/>
            </a:pPr>
            <a:r>
              <a:rPr lang="he-IL" altLang="en-US" sz="3000" dirty="0"/>
              <a:t>	  תפותח על בסיס תוכנת למחשב טכנאי נובה חד צריחי</a:t>
            </a:r>
            <a:endParaRPr lang="en-US" altLang="en-US" sz="3000" dirty="0"/>
          </a:p>
          <a:p>
            <a:pPr marL="1143000" lvl="1" indent="-457200">
              <a:lnSpc>
                <a:spcPct val="150000"/>
              </a:lnSpc>
            </a:pPr>
            <a:r>
              <a:rPr lang="he-IL" altLang="en-US" sz="3000" dirty="0"/>
              <a:t>טוען קודים  - </a:t>
            </a:r>
            <a:r>
              <a:rPr lang="en-US" altLang="en-US" sz="3000" dirty="0"/>
              <a:t>JC Loader</a:t>
            </a:r>
            <a:endParaRPr lang="he-IL" altLang="en-US" sz="3000" dirty="0"/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האפליקציות יפותחו ב </a:t>
            </a:r>
            <a:r>
              <a:rPr lang="en-US" altLang="en-US" sz="3000" dirty="0"/>
              <a:t>C</a:t>
            </a:r>
            <a:r>
              <a:rPr lang="he-IL" altLang="en-US" sz="3000" dirty="0"/>
              <a:t>#</a:t>
            </a:r>
            <a:r>
              <a:rPr lang="en-US" altLang="en-US" sz="3000" dirty="0"/>
              <a:t> </a:t>
            </a:r>
          </a:p>
          <a:p>
            <a:pPr marL="514350" indent="-514350" eaLnBrk="1" hangingPunct="1">
              <a:lnSpc>
                <a:spcPct val="150000"/>
              </a:lnSpc>
              <a:buFont typeface="+mj-lt"/>
              <a:buAutoNum type="arabicPeriod"/>
            </a:pPr>
            <a:r>
              <a:rPr lang="he-IL" altLang="en-US" sz="3000" dirty="0"/>
              <a:t>בדומה למחשב טכנאי קודמים, בסיס הנתונים הוא </a:t>
            </a:r>
            <a:r>
              <a:rPr lang="he-IL" altLang="en-US" sz="3000" dirty="0" err="1"/>
              <a:t>אקסס</a:t>
            </a:r>
            <a:r>
              <a:rPr lang="he-IL" altLang="en-US" sz="3000" dirty="0"/>
              <a:t> מקומי </a:t>
            </a:r>
            <a:endParaRPr lang="en-US" altLang="en-US" sz="3000" dirty="0"/>
          </a:p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883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62">
            <a:extLst>
              <a:ext uri="{FF2B5EF4-FFF2-40B4-BE49-F238E27FC236}">
                <a16:creationId xmlns:a16="http://schemas.microsoft.com/office/drawing/2014/main" id="{B2182D63-1A2C-0BE4-B153-AAFCC735DA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872295"/>
            <a:ext cx="1822990" cy="8756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l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DIRCM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תיאור כללי של </a:t>
            </a:r>
            <a:r>
              <a:rPr lang="he-IL" dirty="0" err="1"/>
              <a:t>מודולי</a:t>
            </a:r>
            <a:r>
              <a:rPr lang="he-IL" dirty="0"/>
              <a:t> התוכנה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80FAD636-F3BB-4F18-A87E-19B13A1139E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24" name="Rectangle 62">
            <a:extLst>
              <a:ext uri="{FF2B5EF4-FFF2-40B4-BE49-F238E27FC236}">
                <a16:creationId xmlns:a16="http://schemas.microsoft.com/office/drawing/2014/main" id="{D1CB56AD-54D3-4CD8-B187-8D4DED8F24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9815" y="2578084"/>
            <a:ext cx="1803352" cy="850913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MLV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grpSp>
        <p:nvGrpSpPr>
          <p:cNvPr id="25" name="Group 77">
            <a:extLst>
              <a:ext uri="{FF2B5EF4-FFF2-40B4-BE49-F238E27FC236}">
                <a16:creationId xmlns:a16="http://schemas.microsoft.com/office/drawing/2014/main" id="{23AEACED-E09C-485F-85A9-9773F10737A4}"/>
              </a:ext>
            </a:extLst>
          </p:cNvPr>
          <p:cNvGrpSpPr>
            <a:grpSpLocks/>
          </p:cNvGrpSpPr>
          <p:nvPr/>
        </p:nvGrpSpPr>
        <p:grpSpPr bwMode="auto">
          <a:xfrm>
            <a:off x="8075660" y="2517281"/>
            <a:ext cx="1884365" cy="926334"/>
            <a:chOff x="3840" y="1154"/>
            <a:chExt cx="1187" cy="504"/>
          </a:xfrm>
        </p:grpSpPr>
        <p:sp>
          <p:nvSpPr>
            <p:cNvPr id="26" name="AutoShape 22">
              <a:extLst>
                <a:ext uri="{FF2B5EF4-FFF2-40B4-BE49-F238E27FC236}">
                  <a16:creationId xmlns:a16="http://schemas.microsoft.com/office/drawing/2014/main" id="{FADCE7C6-729B-4EDC-9C8D-B6009F515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8" y="1162"/>
              <a:ext cx="469" cy="496"/>
            </a:xfrm>
            <a:prstGeom prst="flowChartMagneticDisk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2000" dirty="0">
                  <a:solidFill>
                    <a:schemeClr val="tx1"/>
                  </a:solidFill>
                </a:rPr>
                <a:t>DB</a:t>
              </a:r>
            </a:p>
          </p:txBody>
        </p:sp>
        <p:sp>
          <p:nvSpPr>
            <p:cNvPr id="28" name="Rectangle 66">
              <a:extLst>
                <a:ext uri="{FF2B5EF4-FFF2-40B4-BE49-F238E27FC236}">
                  <a16:creationId xmlns:a16="http://schemas.microsoft.com/office/drawing/2014/main" id="{5AF09E76-E98C-4302-9231-4032B2616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1154"/>
              <a:ext cx="718" cy="2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99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/>
              <a:r>
                <a:rPr lang="en-US" altLang="en-US" sz="1400" b="0" dirty="0">
                  <a:solidFill>
                    <a:schemeClr val="tx1"/>
                  </a:solidFill>
                </a:rPr>
                <a:t>User </a:t>
              </a:r>
              <a:br>
                <a:rPr lang="en-US" altLang="en-US" sz="1400" b="0" dirty="0">
                  <a:solidFill>
                    <a:schemeClr val="tx1"/>
                  </a:solidFill>
                </a:rPr>
              </a:br>
              <a:r>
                <a:rPr lang="en-US" altLang="en-US" sz="1400" b="0" dirty="0">
                  <a:solidFill>
                    <a:schemeClr val="tx1"/>
                  </a:solidFill>
                </a:rPr>
                <a:t>Registration</a:t>
              </a: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AFDFAB-E0D8-039E-E3CF-65BD0514C472}"/>
              </a:ext>
            </a:extLst>
          </p:cNvPr>
          <p:cNvCxnSpPr>
            <a:cxnSpLocks/>
          </p:cNvCxnSpPr>
          <p:nvPr/>
        </p:nvCxnSpPr>
        <p:spPr>
          <a:xfrm>
            <a:off x="7871380" y="3112141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Rectangle 117">
            <a:extLst>
              <a:ext uri="{FF2B5EF4-FFF2-40B4-BE49-F238E27FC236}">
                <a16:creationId xmlns:a16="http://schemas.microsoft.com/office/drawing/2014/main" id="{4AC55782-E97B-833E-8F0B-45AEF55A7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3549" y="4904035"/>
            <a:ext cx="1822990" cy="299237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1300" b="0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+mn-cs"/>
              </a:rPr>
              <a:t>Manage</a:t>
            </a:r>
            <a:endParaRPr lang="en-US" sz="1300" b="0" i="0" u="none" strike="noStrike" baseline="0" dirty="0">
              <a:solidFill>
                <a:schemeClr val="tx1">
                  <a:lumMod val="95000"/>
                  <a:lumOff val="5000"/>
                </a:schemeClr>
              </a:solidFill>
              <a:latin typeface="Calibri" panose="020F0502020204030204" pitchFamily="34" charset="0"/>
              <a:cs typeface="+mn-cs"/>
            </a:endParaRP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F84A276-E1A9-0AF9-5FDD-9FCDC9C8E3EE}"/>
              </a:ext>
            </a:extLst>
          </p:cNvPr>
          <p:cNvCxnSpPr>
            <a:cxnSpLocks/>
          </p:cNvCxnSpPr>
          <p:nvPr/>
        </p:nvCxnSpPr>
        <p:spPr>
          <a:xfrm>
            <a:off x="6765303" y="3519030"/>
            <a:ext cx="0" cy="123208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Rectangle 66">
            <a:extLst>
              <a:ext uri="{FF2B5EF4-FFF2-40B4-BE49-F238E27FC236}">
                <a16:creationId xmlns:a16="http://schemas.microsoft.com/office/drawing/2014/main" id="{5049D30C-6FB3-44C4-DE1A-8B48ECE2F4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8895" y="3929788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  <p:sp>
        <p:nvSpPr>
          <p:cNvPr id="49" name="Rectangle 62">
            <a:extLst>
              <a:ext uri="{FF2B5EF4-FFF2-40B4-BE49-F238E27FC236}">
                <a16:creationId xmlns:a16="http://schemas.microsoft.com/office/drawing/2014/main" id="{E668C5CD-8611-619E-E328-33B163D1C6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8640" y="2578084"/>
            <a:ext cx="1501698" cy="82504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rtl="0" eaLnBrk="1" hangingPunct="1"/>
            <a:endParaRPr lang="en-US" altLang="en-US" sz="1800" b="0" dirty="0">
              <a:solidFill>
                <a:schemeClr val="bg1"/>
              </a:solidFill>
            </a:endParaRPr>
          </a:p>
          <a:p>
            <a:pPr algn="ctr" rtl="0" eaLnBrk="1" hangingPunct="1"/>
            <a:r>
              <a:rPr lang="en-US" altLang="en-US" sz="1800" b="0" dirty="0">
                <a:solidFill>
                  <a:schemeClr val="bg1"/>
                </a:solidFill>
              </a:rPr>
              <a:t>JC Loader</a:t>
            </a:r>
          </a:p>
          <a:p>
            <a:pPr eaLnBrk="1" hangingPunct="1"/>
            <a:endParaRPr lang="en-US" altLang="en-US" sz="1800" b="0" dirty="0">
              <a:solidFill>
                <a:schemeClr val="tx1"/>
              </a:solidFill>
            </a:endParaRPr>
          </a:p>
        </p:txBody>
      </p:sp>
      <p:sp>
        <p:nvSpPr>
          <p:cNvPr id="50" name="AutoShape 22">
            <a:extLst>
              <a:ext uri="{FF2B5EF4-FFF2-40B4-BE49-F238E27FC236}">
                <a16:creationId xmlns:a16="http://schemas.microsoft.com/office/drawing/2014/main" id="{C497DB90-260F-52F8-E3F5-60A48A9AD6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1675" y="2550838"/>
            <a:ext cx="744538" cy="911630"/>
          </a:xfrm>
          <a:prstGeom prst="flowChartMagneticDisk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dirty="0">
                <a:solidFill>
                  <a:schemeClr val="tx1"/>
                </a:solidFill>
              </a:rPr>
              <a:t>DB</a:t>
            </a: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25194AF-BB6B-F6BF-5E1D-D246EE1EC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1848" y="2536134"/>
            <a:ext cx="1139827" cy="523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User </a:t>
            </a:r>
            <a:br>
              <a:rPr lang="en-US" altLang="en-US" sz="1400" b="0" dirty="0">
                <a:solidFill>
                  <a:schemeClr val="tx1"/>
                </a:solidFill>
              </a:rPr>
            </a:br>
            <a:r>
              <a:rPr lang="en-US" altLang="en-US" sz="1400" b="0" dirty="0">
                <a:solidFill>
                  <a:schemeClr val="tx1"/>
                </a:solidFill>
              </a:rPr>
              <a:t>Registration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E2029AE0-3D8C-4356-A123-6CC211B3287D}"/>
              </a:ext>
            </a:extLst>
          </p:cNvPr>
          <p:cNvCxnSpPr>
            <a:cxnSpLocks/>
          </p:cNvCxnSpPr>
          <p:nvPr/>
        </p:nvCxnSpPr>
        <p:spPr>
          <a:xfrm>
            <a:off x="3316602" y="3130994"/>
            <a:ext cx="1248416" cy="0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03EBCF4-B629-E06B-46AE-C426FC4EEBB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199456" y="2739720"/>
            <a:ext cx="1871499" cy="3311433"/>
          </a:xfrm>
          <a:prstGeom prst="bentConnector2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4" name="Rectangle 66">
            <a:extLst>
              <a:ext uri="{FF2B5EF4-FFF2-40B4-BE49-F238E27FC236}">
                <a16:creationId xmlns:a16="http://schemas.microsoft.com/office/drawing/2014/main" id="{4DBAEF18-2A22-ED67-94E0-86CC9886A0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4432" y="4977481"/>
            <a:ext cx="116724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9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1400" b="0" dirty="0">
                <a:solidFill>
                  <a:schemeClr val="tx1"/>
                </a:solidFill>
              </a:rPr>
              <a:t>TCP - </a:t>
            </a:r>
            <a:r>
              <a:rPr lang="en-US" altLang="en-US" sz="1400" b="0" dirty="0" err="1">
                <a:solidFill>
                  <a:schemeClr val="tx1"/>
                </a:solidFill>
              </a:rPr>
              <a:t>Lshell</a:t>
            </a:r>
            <a:endParaRPr lang="en-US" altLang="en-US" sz="14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053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6A076-8968-44BA-943A-50C7B3DA7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D8AB176-7811-2529-9707-6254DF6C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כללי</a:t>
            </a:r>
            <a:endParaRPr lang="en-US" dirty="0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4C5F85AF-20AF-E103-2CE1-2CA00D9BF7D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B564A7F8-A4E7-F3ED-9875-D1F7461AF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9972675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DB015-FBF0-146D-6BC2-0E924377162A}"/>
              </a:ext>
            </a:extLst>
          </p:cNvPr>
          <p:cNvSpPr txBox="1"/>
          <p:nvPr/>
        </p:nvSpPr>
        <p:spPr>
          <a:xfrm>
            <a:off x="716437" y="1817380"/>
            <a:ext cx="10998724" cy="935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0" indent="-457200" algn="r" rtl="1" eaLnBrk="1" latinLnBrk="0" hangingPunct="1">
              <a:lnSpc>
                <a:spcPct val="150000"/>
              </a:lnSpc>
              <a:spcBef>
                <a:spcPts val="500"/>
              </a:spcBef>
              <a:buClrTx/>
              <a:buSzPts val="3000"/>
              <a:buFont typeface="Arial" panose="020B0604020202020204" pitchFamily="34" charset="0"/>
              <a:buChar char="•"/>
            </a:pPr>
            <a:r>
              <a:rPr lang="he-IL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סיסמאות הכניסה ל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manage</a:t>
            </a:r>
            <a:r>
              <a:rPr lang="he-IL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תואמות לאילו שב </a:t>
            </a:r>
            <a:r>
              <a:rPr lang="en-US" dirty="0">
                <a:solidFill>
                  <a:srgbClr val="0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NOVA</a:t>
            </a:r>
          </a:p>
          <a:p>
            <a:pPr marL="1143000" indent="-457200" algn="r" rtl="1" eaLnBrk="1" latinLnBrk="0" hangingPunct="1">
              <a:lnSpc>
                <a:spcPct val="150000"/>
              </a:lnSpc>
              <a:spcBef>
                <a:spcPts val="500"/>
              </a:spcBef>
              <a:buClrTx/>
              <a:buSzPts val="3000"/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927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EA682-A689-4522-A5E2-7B0944D8A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תחתונה 3">
            <a:extLst>
              <a:ext uri="{FF2B5EF4-FFF2-40B4-BE49-F238E27FC236}">
                <a16:creationId xmlns:a16="http://schemas.microsoft.com/office/drawing/2014/main" id="{B6040636-7B10-F6DC-7D61-A6693C539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he-IL"/>
              <a:t>אוריון פתרונות תוכנה בע"מ</a:t>
            </a:r>
            <a:endParaRPr lang="en-US" dirty="0"/>
          </a:p>
        </p:txBody>
      </p:sp>
      <p:sp>
        <p:nvSpPr>
          <p:cNvPr id="3" name="מלבן 2">
            <a:extLst>
              <a:ext uri="{FF2B5EF4-FFF2-40B4-BE49-F238E27FC236}">
                <a16:creationId xmlns:a16="http://schemas.microsoft.com/office/drawing/2014/main" id="{C8C6C5A5-E543-CFAB-1AB6-A6401F95C64E}"/>
              </a:ext>
            </a:extLst>
          </p:cNvPr>
          <p:cNvSpPr/>
          <p:nvPr/>
        </p:nvSpPr>
        <p:spPr>
          <a:xfrm>
            <a:off x="768220" y="1268120"/>
            <a:ext cx="10655559" cy="43217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buClr>
                <a:srgbClr val="00B0F0"/>
              </a:buClr>
              <a:buSzPct val="100000"/>
              <a:defRPr/>
            </a:pPr>
            <a:r>
              <a:rPr lang="he-IL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תוכנת טכנאי </a:t>
            </a:r>
            <a:r>
              <a:rPr lang="en-US" altLang="en-US" sz="6000" b="1" dirty="0">
                <a:solidFill>
                  <a:srgbClr val="4285F4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MLV</a:t>
            </a:r>
            <a:endParaRPr lang="he-IL" altLang="en-US" sz="6000" b="1" dirty="0">
              <a:solidFill>
                <a:srgbClr val="4285F4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גרפיקה 3" descr="הוסף">
            <a:extLst>
              <a:ext uri="{FF2B5EF4-FFF2-40B4-BE49-F238E27FC236}">
                <a16:creationId xmlns:a16="http://schemas.microsoft.com/office/drawing/2014/main" id="{CC694962-31BF-B0B7-B74B-8D29FD608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799" y="216441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58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D0A6F1B-58D6-4309-ABED-C3B8E4D6E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he-IL" altLang="en-US" sz="4400" dirty="0">
                <a:solidFill>
                  <a:schemeClr val="bg1"/>
                </a:solidFill>
              </a:rPr>
              <a:t>טופס כניסה</a:t>
            </a:r>
            <a:endParaRPr lang="en-US" altLang="en-US" sz="4400" dirty="0">
              <a:solidFill>
                <a:schemeClr val="bg1"/>
              </a:solidFill>
            </a:endParaRP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062D0396-7EBF-4C9C-852E-FC35898CF15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71755-BC68-4DC7-D256-95E5F28DD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565" y="1503383"/>
            <a:ext cx="4872610" cy="46985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039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B95AA-1369-5D09-A981-C112712D1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92E5950-6EBE-B915-8628-70382A7DB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Status Tab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C70800EF-BA45-62DF-11C0-634CFCE9AF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041D1C1-BBAF-A6CC-71AA-EAE324D75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3450" y="1944673"/>
            <a:ext cx="4845181" cy="2014957"/>
          </a:xfrm>
        </p:spPr>
        <p:txBody>
          <a:bodyPr/>
          <a:lstStyle/>
          <a:p>
            <a:pPr>
              <a:lnSpc>
                <a:spcPct val="150000"/>
              </a:lnSpc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E20E-60EE-EAB6-8C9D-888544D86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396" y="1444928"/>
            <a:ext cx="8286781" cy="468410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7B2174-984A-6E73-517D-52B4F7E57D21}"/>
              </a:ext>
            </a:extLst>
          </p:cNvPr>
          <p:cNvCxnSpPr>
            <a:cxnSpLocks/>
          </p:cNvCxnSpPr>
          <p:nvPr/>
        </p:nvCxnSpPr>
        <p:spPr>
          <a:xfrm flipH="1">
            <a:off x="9851009" y="2130458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B75E3B-3E55-D34E-9A8C-2B9F64FC2380}"/>
              </a:ext>
            </a:extLst>
          </p:cNvPr>
          <p:cNvCxnSpPr>
            <a:cxnSpLocks/>
          </p:cNvCxnSpPr>
          <p:nvPr/>
        </p:nvCxnSpPr>
        <p:spPr>
          <a:xfrm flipH="1">
            <a:off x="9851009" y="5714215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413EBEB-E5C6-CAE9-AF49-7F3C02665E04}"/>
              </a:ext>
            </a:extLst>
          </p:cNvPr>
          <p:cNvCxnSpPr>
            <a:cxnSpLocks/>
          </p:cNvCxnSpPr>
          <p:nvPr/>
        </p:nvCxnSpPr>
        <p:spPr>
          <a:xfrm flipH="1">
            <a:off x="9851009" y="3726730"/>
            <a:ext cx="6315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081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6E2D2-F4CE-767E-E132-221129F7E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F73A10E-FC0A-F71C-BA76-BD499B720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DED0B780-421E-F2E0-6FA0-2D13D063F27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EA8636-A9BE-50DA-ADEE-828479ACA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609" y="1473444"/>
            <a:ext cx="8286781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523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5873D-842E-8BA4-CA08-A3B08D298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844612C-361F-392C-4E0C-EAD6DE53F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143000" lvl="1" indent="-457200" algn="ctr" rtl="1">
              <a:lnSpc>
                <a:spcPct val="150000"/>
              </a:lnSpc>
            </a:pPr>
            <a:r>
              <a:rPr lang="en-US" altLang="en-US" sz="4400" dirty="0">
                <a:solidFill>
                  <a:schemeClr val="bg1"/>
                </a:solidFill>
              </a:rPr>
              <a:t>Tab</a:t>
            </a:r>
            <a:r>
              <a:rPr lang="he-IL" altLang="en-US" sz="4400" dirty="0">
                <a:solidFill>
                  <a:schemeClr val="bg1"/>
                </a:solidFill>
              </a:rPr>
              <a:t> </a:t>
            </a:r>
            <a:r>
              <a:rPr lang="en-US" altLang="en-US" sz="4400" dirty="0">
                <a:solidFill>
                  <a:schemeClr val="bg1"/>
                </a:solidFill>
              </a:rPr>
              <a:t>Log Viewer</a:t>
            </a:r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9A9C2E84-03DC-501D-958A-276FF89879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he-IL" dirty="0"/>
              <a:t>אוריון פתרונות תוכנה בע"מ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277752-6B07-0EA4-CC35-E297B7860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8162" y="1534623"/>
            <a:ext cx="8275674" cy="468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643249"/>
      </p:ext>
    </p:extLst>
  </p:cSld>
  <p:clrMapOvr>
    <a:masterClrMapping/>
  </p:clrMapOvr>
</p:sld>
</file>

<file path=ppt/theme/theme1.xml><?xml version="1.0" encoding="utf-8"?>
<a:theme xmlns:a="http://schemas.openxmlformats.org/drawingml/2006/main" name="orionTemplate_withblank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" id="{5121A077-EE7D-45E8-978F-A31FF1F66735}" vid="{E5280390-0025-4E4C-BB7F-470D0C7740EB}"/>
    </a:ext>
  </a:extLst>
</a:theme>
</file>

<file path=ppt/theme/theme2.xml><?xml version="1.0" encoding="utf-8"?>
<a:theme xmlns:a="http://schemas.openxmlformats.org/drawingml/2006/main" name="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rionTemplate_withblank_andsmall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onTemplate_withblank_andsmalllogo" id="{9DD5CD9A-79E6-47D7-B987-31C0BAC7D794}" vid="{E71EA31B-2B7A-4310-A623-A3490568EEC6}"/>
    </a:ext>
  </a:extLst>
</a:theme>
</file>

<file path=ppt/theme/theme4.xml><?xml version="1.0" encoding="utf-8"?>
<a:theme xmlns:a="http://schemas.openxmlformats.org/drawingml/2006/main" name="1_עיצוב מותאם אישית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orionTemplate_withblank</Template>
  <TotalTime>2974</TotalTime>
  <Words>184</Words>
  <Application>Microsoft Office PowerPoint</Application>
  <PresentationFormat>Widescreen</PresentationFormat>
  <Paragraphs>59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Times New Roman</vt:lpstr>
      <vt:lpstr>orionTemplate_withblank</vt:lpstr>
      <vt:lpstr>עיצוב מותאם אישית</vt:lpstr>
      <vt:lpstr>orionTemplate_withblank_andsmalllogo</vt:lpstr>
      <vt:lpstr>1_עיצוב מותאם אישית</vt:lpstr>
      <vt:lpstr>PowerPoint Presentation</vt:lpstr>
      <vt:lpstr>כללי</vt:lpstr>
      <vt:lpstr>תיאור כללי של מודולי התוכנה</vt:lpstr>
      <vt:lpstr>כללי</vt:lpstr>
      <vt:lpstr>PowerPoint Presentation</vt:lpstr>
      <vt:lpstr>טופס כניסה</vt:lpstr>
      <vt:lpstr>System Status Tab</vt:lpstr>
      <vt:lpstr>Tab Log Viewer</vt:lpstr>
      <vt:lpstr>Tab Log Viewer</vt:lpstr>
      <vt:lpstr>Tab Version</vt:lpstr>
      <vt:lpstr>JC Handling Tab </vt:lpstr>
      <vt:lpstr>מנגנון הרשאות</vt:lpstr>
      <vt:lpstr>הורדת לוגים</vt:lpstr>
      <vt:lpstr>פקודות חדשות </vt:lpstr>
      <vt:lpstr>ניהול רישיונות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Nadav h</dc:creator>
  <cp:lastModifiedBy>Ronen Harambam</cp:lastModifiedBy>
  <cp:revision>836</cp:revision>
  <cp:lastPrinted>2021-10-27T07:30:14Z</cp:lastPrinted>
  <dcterms:created xsi:type="dcterms:W3CDTF">2020-07-07T20:11:39Z</dcterms:created>
  <dcterms:modified xsi:type="dcterms:W3CDTF">2025-05-28T09:03:36Z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