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  <p:sldMasterId id="2147483888" r:id="rId2"/>
    <p:sldMasterId id="2147483900" r:id="rId3"/>
    <p:sldMasterId id="2147483912" r:id="rId4"/>
  </p:sldMasterIdLst>
  <p:notesMasterIdLst>
    <p:notesMasterId r:id="rId28"/>
  </p:notesMasterIdLst>
  <p:sldIdLst>
    <p:sldId id="312" r:id="rId5"/>
    <p:sldId id="349" r:id="rId6"/>
    <p:sldId id="350" r:id="rId7"/>
    <p:sldId id="488" r:id="rId8"/>
    <p:sldId id="419" r:id="rId9"/>
    <p:sldId id="502" r:id="rId10"/>
    <p:sldId id="491" r:id="rId11"/>
    <p:sldId id="487" r:id="rId12"/>
    <p:sldId id="492" r:id="rId13"/>
    <p:sldId id="493" r:id="rId14"/>
    <p:sldId id="489" r:id="rId15"/>
    <p:sldId id="490" r:id="rId16"/>
    <p:sldId id="503" r:id="rId17"/>
    <p:sldId id="483" r:id="rId18"/>
    <p:sldId id="497" r:id="rId19"/>
    <p:sldId id="486" r:id="rId20"/>
    <p:sldId id="469" r:id="rId21"/>
    <p:sldId id="500" r:id="rId22"/>
    <p:sldId id="498" r:id="rId23"/>
    <p:sldId id="501" r:id="rId24"/>
    <p:sldId id="482" r:id="rId25"/>
    <p:sldId id="494" r:id="rId26"/>
    <p:sldId id="496" r:id="rId27"/>
  </p:sldIdLst>
  <p:sldSz cx="12192000" cy="6858000"/>
  <p:notesSz cx="6888163" cy="10021888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28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99" d="100"/>
          <a:sy n="99" d="100"/>
        </p:scale>
        <p:origin x="948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en Harambam" userId="8db86149435ad310" providerId="LiveId" clId="{8D6A74F9-8D50-48F5-9B63-693AF3FD2CC3}"/>
    <pc:docChg chg="undo custSel modSld">
      <pc:chgData name="Ronen Harambam" userId="8db86149435ad310" providerId="LiveId" clId="{8D6A74F9-8D50-48F5-9B63-693AF3FD2CC3}" dt="2021-09-29T20:10:24.830" v="9" actId="20577"/>
      <pc:docMkLst>
        <pc:docMk/>
      </pc:docMkLst>
      <pc:sldChg chg="modSp mod">
        <pc:chgData name="Ronen Harambam" userId="8db86149435ad310" providerId="LiveId" clId="{8D6A74F9-8D50-48F5-9B63-693AF3FD2CC3}" dt="2021-09-29T20:10:24.830" v="9" actId="20577"/>
        <pc:sldMkLst>
          <pc:docMk/>
          <pc:sldMk cId="3293883881" sldId="349"/>
        </pc:sldMkLst>
        <pc:spChg chg="mod">
          <ac:chgData name="Ronen Harambam" userId="8db86149435ad310" providerId="LiveId" clId="{8D6A74F9-8D50-48F5-9B63-693AF3FD2CC3}" dt="2021-09-29T20:10:24.830" v="9" actId="20577"/>
          <ac:spMkLst>
            <pc:docMk/>
            <pc:sldMk cId="3293883881" sldId="349"/>
            <ac:spMk id="4" creationId="{80FAD636-F3BB-4F18-A87E-19B13A1139E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903292" y="0"/>
            <a:ext cx="2984871" cy="502835"/>
          </a:xfrm>
          <a:prstGeom prst="rect">
            <a:avLst/>
          </a:prstGeom>
        </p:spPr>
        <p:txBody>
          <a:bodyPr vert="horz" lIns="96625" tIns="48312" rIns="96625" bIns="48312" rtlCol="1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95" y="0"/>
            <a:ext cx="2984871" cy="502835"/>
          </a:xfrm>
          <a:prstGeom prst="rect">
            <a:avLst/>
          </a:prstGeom>
        </p:spPr>
        <p:txBody>
          <a:bodyPr vert="horz" lIns="96625" tIns="48312" rIns="96625" bIns="48312" rtlCol="1"/>
          <a:lstStyle>
            <a:lvl1pPr algn="r">
              <a:defRPr sz="1300"/>
            </a:lvl1pPr>
          </a:lstStyle>
          <a:p>
            <a:fld id="{66DC5C97-8EEC-42DC-835C-2603F1A63FB3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52538"/>
            <a:ext cx="6011863" cy="3382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25" tIns="48312" rIns="96625" bIns="48312" rtlCol="1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8817" y="4823034"/>
            <a:ext cx="5510530" cy="3946118"/>
          </a:xfrm>
          <a:prstGeom prst="rect">
            <a:avLst/>
          </a:prstGeom>
        </p:spPr>
        <p:txBody>
          <a:bodyPr vert="horz" lIns="96625" tIns="48312" rIns="96625" bIns="48312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903292" y="9519055"/>
            <a:ext cx="2984871" cy="502834"/>
          </a:xfrm>
          <a:prstGeom prst="rect">
            <a:avLst/>
          </a:prstGeom>
        </p:spPr>
        <p:txBody>
          <a:bodyPr vert="horz" lIns="96625" tIns="48312" rIns="96625" bIns="48312" rtlCol="1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95" y="9519055"/>
            <a:ext cx="2984871" cy="502834"/>
          </a:xfrm>
          <a:prstGeom prst="rect">
            <a:avLst/>
          </a:prstGeom>
        </p:spPr>
        <p:txBody>
          <a:bodyPr vert="horz" lIns="96625" tIns="48312" rIns="96625" bIns="48312" rtlCol="1" anchor="b"/>
          <a:lstStyle>
            <a:lvl1pPr algn="r">
              <a:defRPr sz="1300"/>
            </a:lvl1pPr>
          </a:lstStyle>
          <a:p>
            <a:fld id="{DFEA97D4-A4EC-47B4-B31A-0591F203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44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פריסה מותאמת אישי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5140F2B-AB39-4A37-A524-83D048FDC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B29019B4-6E92-459C-98FC-3F6D930CED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10" name="מציין מיקום טקסט 9">
            <a:extLst>
              <a:ext uri="{FF2B5EF4-FFF2-40B4-BE49-F238E27FC236}">
                <a16:creationId xmlns:a16="http://schemas.microsoft.com/office/drawing/2014/main" id="{5054DB6C-A421-4058-B8FD-6B0C9802F5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33450" y="1895475"/>
            <a:ext cx="9972675" cy="39243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3651491875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14AB75A-E46C-43C9-A291-68058E845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C272F44-F760-4704-8EEA-CE07772DE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399512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4018402-540E-47F7-BAC8-77F17A00C3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637732-E839-4677-AE33-52269301FCE6}" type="datetime1">
              <a:rPr lang="en-US" smtClean="0"/>
              <a:t>5/29/2025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F4F7295-95AB-4496-A0F9-3E46BC9C4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00017C9-8F3A-4042-8EA6-F1872294F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45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EFBC6E45-5BB7-45D0-89B5-F54F5E1B54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50A911D-F66A-4450-A8EE-77EFCEFEE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85B9469-39CE-4576-BD83-0EDB21444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6224F-B325-49C5-8623-0A0BC8A06EC0}" type="datetime1">
              <a:rPr lang="en-US" smtClean="0"/>
              <a:t>5/29/2025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27CA009-3622-4BE4-BDD8-385FC3AA4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FCF2981-631B-4B62-AB5C-F7CD2D07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038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4D892C1-E0D2-42A2-AB70-2F5A36B84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721D1881-A3CA-4023-B038-C13F66CB5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0FCF93E-E26F-444B-AE81-739538C51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170D0EF-4AA8-43FC-B54D-200688071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8F7C63F-45BF-466B-B47D-1D8882BDD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58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3249D25-F2EA-426C-97ED-8A36E83F5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0C46C32-CFB2-4621-B771-79D9DE8C0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EF5646D-4822-4195-A97C-4D1AA88DA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AEBC16A-74EA-4892-A178-56743F0B2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BF7F92A-3AE4-4CD0-B681-F3C6BA91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35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42AB3F9-A481-4B20-B4AF-F1BEF5DED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DB74808-3DE5-4DAF-984A-44B48A42B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C8FD520-9812-41F9-AF70-E2218658F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2612336-8956-439A-AB20-8539F1450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241E22F-8EF5-4149-8838-0EE5EC323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51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0A1DC12-6836-4055-980A-3DE24FA8B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AB85907-8563-4F33-8E55-4B69665225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66CE16B-4119-4E6A-8864-FF380F104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7EAB7ED-2A74-4227-9BF6-4413ED48E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F1DC829-44A3-4F77-BF41-55BE48961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A5EF78E-F989-4D85-889A-EA3759E44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30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5ECB4C6-F955-4292-9B66-A28BDAAB8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A368C5E-35FC-4FD8-8A84-F04921DF5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51A7D1B-6C62-4B31-96E1-88AF8024D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06B5E90A-6AAE-4E9A-A1E3-F7D12FFB8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D9763EB7-8355-4D1C-BAA1-82ABB9C530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B3E8022E-594C-4C90-B811-843A4C1A2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02E10CCE-2C15-4768-A934-C0B915BD7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C771DD89-F435-42EB-86DE-4CFB95D47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262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3B95419-BDF2-4103-B1F6-14B747135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932D4301-43D0-41B8-99BE-8B39B2D7B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86918CDF-2CBC-4CB3-835F-848655730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92825859-8B8F-4D26-AAB9-39C18B28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577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0FF4459A-58BD-47A9-82FD-1AEF8F63F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963CA37-F782-463E-97B2-E1515FD40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C22B1F1-AA0E-4E11-898E-A1B4ADF74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101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999D6C-4CDF-45CA-926C-163740261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6F76E1C-F28B-48FD-B866-355927AD1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7255AA8-960E-4C1C-A7B0-48DE01945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70E09BC-5021-4F76-9CFA-C7D5F75FC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A970C2E-0986-471C-8F78-D7ED26254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4AAB6ED-FAC5-4640-8D71-CAB020BEF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26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E3B9933-30CF-4E75-A7C9-2640473521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38E35E-3C02-4793-89CC-B801D0B37B15}" type="datetime1">
              <a:rPr lang="en-US" smtClean="0"/>
              <a:t>5/29/2025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A30ECB5-D97E-4774-AC54-1C0D960D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pic>
        <p:nvPicPr>
          <p:cNvPr id="7" name="תמונה 6" descr="תמונה שמכילה שעון, לוח&#10;&#10;התיאור נוצר באופן אוטומטי">
            <a:extLst>
              <a:ext uri="{FF2B5EF4-FFF2-40B4-BE49-F238E27FC236}">
                <a16:creationId xmlns:a16="http://schemas.microsoft.com/office/drawing/2014/main" id="{4C089678-F35C-408B-B0D2-06A66BC30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60" y="5820753"/>
            <a:ext cx="1876636" cy="940961"/>
          </a:xfrm>
          <a:prstGeom prst="rect">
            <a:avLst/>
          </a:prstGeom>
        </p:spPr>
      </p:pic>
      <p:sp>
        <p:nvSpPr>
          <p:cNvPr id="11" name="מלבן 10">
            <a:extLst>
              <a:ext uri="{FF2B5EF4-FFF2-40B4-BE49-F238E27FC236}">
                <a16:creationId xmlns:a16="http://schemas.microsoft.com/office/drawing/2014/main" id="{80CE56D2-D09A-4E8F-A8E9-CE2FE735F556}"/>
              </a:ext>
            </a:extLst>
          </p:cNvPr>
          <p:cNvSpPr/>
          <p:nvPr/>
        </p:nvSpPr>
        <p:spPr>
          <a:xfrm>
            <a:off x="0" y="0"/>
            <a:ext cx="12192000" cy="139026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03CB0358-C30B-47B8-858F-4CFF2FA4A275}"/>
              </a:ext>
            </a:extLst>
          </p:cNvPr>
          <p:cNvSpPr/>
          <p:nvPr/>
        </p:nvSpPr>
        <p:spPr>
          <a:xfrm>
            <a:off x="0" y="0"/>
            <a:ext cx="12192000" cy="1390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כותרת 1">
            <a:extLst>
              <a:ext uri="{FF2B5EF4-FFF2-40B4-BE49-F238E27FC236}">
                <a16:creationId xmlns:a16="http://schemas.microsoft.com/office/drawing/2014/main" id="{F39E7752-D771-4082-8FA7-67CEA0836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9026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21" name="כותרת 1">
            <a:extLst>
              <a:ext uri="{FF2B5EF4-FFF2-40B4-BE49-F238E27FC236}">
                <a16:creationId xmlns:a16="http://schemas.microsoft.com/office/drawing/2014/main" id="{1650EFE7-A692-41BE-B87B-69B980D22BB9}"/>
              </a:ext>
            </a:extLst>
          </p:cNvPr>
          <p:cNvSpPr txBox="1">
            <a:spLocks/>
          </p:cNvSpPr>
          <p:nvPr/>
        </p:nvSpPr>
        <p:spPr>
          <a:xfrm>
            <a:off x="831850" y="1709738"/>
            <a:ext cx="10515600" cy="4111012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he-IL" sz="2000"/>
              <a:t>לחץ כדי לערוך סגנון כותרת של תבנית בסיס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8199091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E69617F-219C-4620-98F5-BC96F8C6F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A0E3AF68-6C88-4D03-BDC1-B13D80A04C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C51EBCE-AFC6-4655-8F22-6A0D78409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F016BCC-05DF-4E7F-8929-F9980E063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B15C87D-3C87-4FB6-8FA2-9F6073FEA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E6B1971-620A-4C00-8355-BB46B21D4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302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79BFB74-97A4-44DF-BB85-4B90A0017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BA8C7AE-84C1-45CD-84D3-6C8E50AB5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80975C1-FD76-45F8-8A02-1D1DF870D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E9A4F22-2D77-45AD-9E19-8F25248C3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E4D8A3B-8D2B-4B79-ABFF-BA2659FC0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453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DE901E62-0C0A-48FA-893B-2B367DDBDC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68F703D-570E-42A5-BD77-4DB2D8030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0602CE8-8AE6-4A4D-A8AF-48465BCCF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FB359AD-0679-4783-81F6-64A97A41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0C01342-15E7-4093-B127-DB43EA87B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887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פריסה מותאמת אישי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5140F2B-AB39-4A37-A524-83D048FDC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B29019B4-6E92-459C-98FC-3F6D930CED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10" name="מציין מיקום טקסט 9">
            <a:extLst>
              <a:ext uri="{FF2B5EF4-FFF2-40B4-BE49-F238E27FC236}">
                <a16:creationId xmlns:a16="http://schemas.microsoft.com/office/drawing/2014/main" id="{5054DB6C-A421-4058-B8FD-6B0C9802F5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33450" y="1895475"/>
            <a:ext cx="9972675" cy="39243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3299681975"/>
      </p:ext>
    </p:extLst>
  </p:cSld>
  <p:clrMapOvr>
    <a:masterClrMapping/>
  </p:clrMapOvr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E3B9933-30CF-4E75-A7C9-2640473521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38E35E-3C02-4793-89CC-B801D0B37B15}" type="datetime1">
              <a:rPr lang="en-US" smtClean="0"/>
              <a:t>5/29/2025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A30ECB5-D97E-4774-AC54-1C0D960D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pic>
        <p:nvPicPr>
          <p:cNvPr id="7" name="תמונה 6" descr="תמונה שמכילה שעון, לוח&#10;&#10;התיאור נוצר באופן אוטומטי">
            <a:extLst>
              <a:ext uri="{FF2B5EF4-FFF2-40B4-BE49-F238E27FC236}">
                <a16:creationId xmlns:a16="http://schemas.microsoft.com/office/drawing/2014/main" id="{4C089678-F35C-408B-B0D2-06A66BC30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60" y="5820753"/>
            <a:ext cx="1876636" cy="940961"/>
          </a:xfrm>
          <a:prstGeom prst="rect">
            <a:avLst/>
          </a:prstGeom>
        </p:spPr>
      </p:pic>
      <p:sp>
        <p:nvSpPr>
          <p:cNvPr id="11" name="מלבן 10">
            <a:extLst>
              <a:ext uri="{FF2B5EF4-FFF2-40B4-BE49-F238E27FC236}">
                <a16:creationId xmlns:a16="http://schemas.microsoft.com/office/drawing/2014/main" id="{80CE56D2-D09A-4E8F-A8E9-CE2FE735F556}"/>
              </a:ext>
            </a:extLst>
          </p:cNvPr>
          <p:cNvSpPr/>
          <p:nvPr/>
        </p:nvSpPr>
        <p:spPr>
          <a:xfrm>
            <a:off x="0" y="0"/>
            <a:ext cx="12192000" cy="139026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03CB0358-C30B-47B8-858F-4CFF2FA4A275}"/>
              </a:ext>
            </a:extLst>
          </p:cNvPr>
          <p:cNvSpPr/>
          <p:nvPr/>
        </p:nvSpPr>
        <p:spPr>
          <a:xfrm>
            <a:off x="0" y="0"/>
            <a:ext cx="12192000" cy="1390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כותרת 1">
            <a:extLst>
              <a:ext uri="{FF2B5EF4-FFF2-40B4-BE49-F238E27FC236}">
                <a16:creationId xmlns:a16="http://schemas.microsoft.com/office/drawing/2014/main" id="{F39E7752-D771-4082-8FA7-67CEA0836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9026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21" name="כותרת 1">
            <a:extLst>
              <a:ext uri="{FF2B5EF4-FFF2-40B4-BE49-F238E27FC236}">
                <a16:creationId xmlns:a16="http://schemas.microsoft.com/office/drawing/2014/main" id="{1650EFE7-A692-41BE-B87B-69B980D22BB9}"/>
              </a:ext>
            </a:extLst>
          </p:cNvPr>
          <p:cNvSpPr txBox="1">
            <a:spLocks/>
          </p:cNvSpPr>
          <p:nvPr/>
        </p:nvSpPr>
        <p:spPr>
          <a:xfrm>
            <a:off x="831850" y="1709738"/>
            <a:ext cx="10515600" cy="4111012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he-IL" sz="2000"/>
              <a:t>לחץ כדי לערוך סגנון כותרת של תבנית בסיס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02696533"/>
      </p:ext>
    </p:extLst>
  </p:cSld>
  <p:clrMapOvr>
    <a:masterClrMapping/>
  </p:clrMapOvr>
  <p:hf sldNum="0"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A016B3F-4320-4543-994D-21FACAC90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281B20F-C9B5-41AF-B7B1-897F337FB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9512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DB3BFC4-9CC6-480F-A025-1CD36F208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C53DC0-2EEA-4C84-97F9-B0C7F6E1DE22}" type="datetime1">
              <a:rPr lang="en-US" smtClean="0"/>
              <a:t>5/29/2025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720684B-6A74-4563-998C-68867A0E9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BA6970F-6B3D-4961-B821-9FFEC06F9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1846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AB4C140-4603-4BBE-B26A-EF6C05442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559CB29-5F99-44E0-AABC-AE9C755DC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FF2C41E-DCF6-4AE8-BEE5-F58BD5C62F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A965D9-3D62-4AA9-BCBC-86BAA89F7FA6}" type="datetime1">
              <a:rPr lang="en-US" smtClean="0"/>
              <a:t>5/29/2025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8A5CE34-C2D6-41CE-A775-03BCEE18E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5D3B1CA-2029-4BC3-841B-EF1CF4AF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1506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858F4A-CCB8-49A1-9F3E-E1EBC944B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B624E45-60B2-471E-89D3-A677DA8906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7C26785-5C40-4A8F-854F-DAEB615D4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73BA337-3BE3-4FF1-8664-C66416C209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A08FB-0B78-4C3E-8079-2F06E67C3BA1}" type="datetime1">
              <a:rPr lang="en-US" smtClean="0"/>
              <a:t>5/29/2025</a:t>
            </a:fld>
            <a:endParaRPr lang="en-US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3DAD053-91C7-4C0A-B3D6-374CA0E01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E97D4D0-6297-48C6-A392-A41885D9D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66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516E19D-8694-4111-B10D-8FF9D75EB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811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002A812-A8D8-433D-B5C5-C82CF79BC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C64D32A-5947-43DF-8CDA-8AD7E621B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72C4A3F2-7C2A-4515-88ED-5B2FF86791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0FA329A-760D-40CD-97C2-0692BBF39A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053DB4CA-758D-45AC-B79E-89291CEF4B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A0E709-37EB-42D8-BB0E-6EE7E5CD1FB2}" type="datetime1">
              <a:rPr lang="en-US" smtClean="0"/>
              <a:t>5/29/2025</a:t>
            </a:fld>
            <a:endParaRPr lang="en-US" dirty="0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79DB4C2A-4A17-436A-8262-53B28E578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DD0A8114-7A18-43C2-AC1E-20C3D99A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0079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B0086DA-BA22-48D0-B87B-4A65DA03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8E2F34D6-E2D3-4A51-866B-9269F7F7A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A53116-5BC5-44A0-A66F-025100D730E8}" type="datetime1">
              <a:rPr lang="en-US" smtClean="0"/>
              <a:t>5/29/2025</a:t>
            </a:fld>
            <a:endParaRPr lang="en-US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E979946-9E4F-49C2-92B9-5EC453141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9B13EB85-5506-495F-A79B-F8A556B3C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650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A016B3F-4320-4543-994D-21FACAC90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281B20F-C9B5-41AF-B7B1-897F337FB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9512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DB3BFC4-9CC6-480F-A025-1CD36F208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C53DC0-2EEA-4C84-97F9-B0C7F6E1DE22}" type="datetime1">
              <a:rPr lang="en-US" smtClean="0"/>
              <a:t>5/29/2025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720684B-6A74-4563-998C-68867A0E9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BA6970F-6B3D-4961-B821-9FFEC06F9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6579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958024F-5CB3-4595-BA87-8F0D7C9FD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2029BE7-117A-4579-8A93-A607470D7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39D6AF6-13E6-42DC-8C3D-874A0F4AB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E54619D-504E-46F7-A30D-1CB15F35E2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190ACC-A6FA-42BB-A2E5-2A894BB4F7A2}" type="datetime1">
              <a:rPr lang="en-US" smtClean="0"/>
              <a:t>5/29/2025</a:t>
            </a:fld>
            <a:endParaRPr lang="en-US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153182F-9F72-426F-875E-EA6C437D3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3BFB862-6358-4890-9719-5DC6E08BA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7491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2FA99E-EE5D-42D5-A0CE-D0397506D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CBCB508-62FA-4499-883A-FBEDE7292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DA76389-08EB-4349-AAFD-4FB0FE550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609A93E-3A69-4C75-9586-5AC1865669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E832FA-0ADE-4CC3-9C26-A12655C76AFA}" type="datetime1">
              <a:rPr lang="en-US" smtClean="0"/>
              <a:t>5/29/2025</a:t>
            </a:fld>
            <a:endParaRPr lang="en-US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6721CCE-7723-471A-BD65-9D8CCAF77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F5C0D4A-8161-4A10-BB44-D39767CFC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9522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14AB75A-E46C-43C9-A291-68058E845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C272F44-F760-4704-8EEA-CE07772DE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399512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4018402-540E-47F7-BAC8-77F17A00C3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637732-E839-4677-AE33-52269301FCE6}" type="datetime1">
              <a:rPr lang="en-US" smtClean="0"/>
              <a:t>5/29/2025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F4F7295-95AB-4496-A0F9-3E46BC9C4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00017C9-8F3A-4042-8EA6-F1872294F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5608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EFBC6E45-5BB7-45D0-89B5-F54F5E1B54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50A911D-F66A-4450-A8EE-77EFCEFEE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85B9469-39CE-4576-BD83-0EDB21444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6224F-B325-49C5-8623-0A0BC8A06EC0}" type="datetime1">
              <a:rPr lang="en-US" smtClean="0"/>
              <a:t>5/29/2025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27CA009-3622-4BE4-BDD8-385FC3AA4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FCF2981-631B-4B62-AB5C-F7CD2D07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5831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0FF4459A-58BD-47A9-82FD-1AEF8F63F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963CA37-F782-463E-97B2-E1515FD40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C22B1F1-AA0E-4E11-898E-A1B4ADF74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9862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4D892C1-E0D2-42A2-AB70-2F5A36B84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721D1881-A3CA-4023-B038-C13F66CB5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0FCF93E-E26F-444B-AE81-739538C51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170D0EF-4AA8-43FC-B54D-200688071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8F7C63F-45BF-466B-B47D-1D8882BDD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3234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3249D25-F2EA-426C-97ED-8A36E83F5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0C46C32-CFB2-4621-B771-79D9DE8C0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EF5646D-4822-4195-A97C-4D1AA88DA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AEBC16A-74EA-4892-A178-56743F0B2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BF7F92A-3AE4-4CD0-B681-F3C6BA91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1075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42AB3F9-A481-4B20-B4AF-F1BEF5DED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DB74808-3DE5-4DAF-984A-44B48A42B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C8FD520-9812-41F9-AF70-E2218658F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2612336-8956-439A-AB20-8539F1450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241E22F-8EF5-4149-8838-0EE5EC323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288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0A1DC12-6836-4055-980A-3DE24FA8B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AB85907-8563-4F33-8E55-4B69665225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66CE16B-4119-4E6A-8864-FF380F104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7EAB7ED-2A74-4227-9BF6-4413ED48E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F1DC829-44A3-4F77-BF41-55BE48961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A5EF78E-F989-4D85-889A-EA3759E44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3980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5ECB4C6-F955-4292-9B66-A28BDAAB8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A368C5E-35FC-4FD8-8A84-F04921DF5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51A7D1B-6C62-4B31-96E1-88AF8024D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06B5E90A-6AAE-4E9A-A1E3-F7D12FFB8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D9763EB7-8355-4D1C-BAA1-82ABB9C530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B3E8022E-594C-4C90-B811-843A4C1A2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02E10CCE-2C15-4768-A934-C0B915BD7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C771DD89-F435-42EB-86DE-4CFB95D47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59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AB4C140-4603-4BBE-B26A-EF6C05442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559CB29-5F99-44E0-AABC-AE9C755DC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FF2C41E-DCF6-4AE8-BEE5-F58BD5C62F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A965D9-3D62-4AA9-BCBC-86BAA89F7FA6}" type="datetime1">
              <a:rPr lang="en-US" smtClean="0"/>
              <a:t>5/29/2025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8A5CE34-C2D6-41CE-A775-03BCEE18E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5D3B1CA-2029-4BC3-841B-EF1CF4AF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69829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3B95419-BDF2-4103-B1F6-14B747135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932D4301-43D0-41B8-99BE-8B39B2D7B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86918CDF-2CBC-4CB3-835F-848655730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92825859-8B8F-4D26-AAB9-39C18B28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0479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0FF4459A-58BD-47A9-82FD-1AEF8F63F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963CA37-F782-463E-97B2-E1515FD40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C22B1F1-AA0E-4E11-898E-A1B4ADF74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2368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999D6C-4CDF-45CA-926C-163740261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6F76E1C-F28B-48FD-B866-355927AD1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7255AA8-960E-4C1C-A7B0-48DE01945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70E09BC-5021-4F76-9CFA-C7D5F75FC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A970C2E-0986-471C-8F78-D7ED26254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4AAB6ED-FAC5-4640-8D71-CAB020BEF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976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E69617F-219C-4620-98F5-BC96F8C6F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A0E3AF68-6C88-4D03-BDC1-B13D80A04C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C51EBCE-AFC6-4655-8F22-6A0D78409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F016BCC-05DF-4E7F-8929-F9980E063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B15C87D-3C87-4FB6-8FA2-9F6073FEA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E6B1971-620A-4C00-8355-BB46B21D4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351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79BFB74-97A4-44DF-BB85-4B90A0017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BA8C7AE-84C1-45CD-84D3-6C8E50AB5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80975C1-FD76-45F8-8A02-1D1DF870D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E9A4F22-2D77-45AD-9E19-8F25248C3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E4D8A3B-8D2B-4B79-ABFF-BA2659FC0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7500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DE901E62-0C0A-48FA-893B-2B367DDBDC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68F703D-570E-42A5-BD77-4DB2D8030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0602CE8-8AE6-4A4D-A8AF-48465BCCF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FB359AD-0679-4783-81F6-64A97A41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0C01342-15E7-4093-B127-DB43EA87B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6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858F4A-CCB8-49A1-9F3E-E1EBC944B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B624E45-60B2-471E-89D3-A677DA8906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7C26785-5C40-4A8F-854F-DAEB615D4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73BA337-3BE3-4FF1-8664-C66416C209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A08FB-0B78-4C3E-8079-2F06E67C3BA1}" type="datetime1">
              <a:rPr lang="en-US" smtClean="0"/>
              <a:t>5/29/2025</a:t>
            </a:fld>
            <a:endParaRPr lang="en-US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3DAD053-91C7-4C0A-B3D6-374CA0E01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E97D4D0-6297-48C6-A392-A41885D9D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808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516E19D-8694-4111-B10D-8FF9D75EB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811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002A812-A8D8-433D-B5C5-C82CF79BC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C64D32A-5947-43DF-8CDA-8AD7E621B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72C4A3F2-7C2A-4515-88ED-5B2FF86791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0FA329A-760D-40CD-97C2-0692BBF39A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053DB4CA-758D-45AC-B79E-89291CEF4B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A0E709-37EB-42D8-BB0E-6EE7E5CD1FB2}" type="datetime1">
              <a:rPr lang="en-US" smtClean="0"/>
              <a:t>5/29/2025</a:t>
            </a:fld>
            <a:endParaRPr lang="en-US" dirty="0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79DB4C2A-4A17-436A-8262-53B28E578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DD0A8114-7A18-43C2-AC1E-20C3D99A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66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B0086DA-BA22-48D0-B87B-4A65DA03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8E2F34D6-E2D3-4A51-866B-9269F7F7A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A53116-5BC5-44A0-A66F-025100D730E8}" type="datetime1">
              <a:rPr lang="en-US" smtClean="0"/>
              <a:t>5/29/2025</a:t>
            </a:fld>
            <a:endParaRPr lang="en-US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E979946-9E4F-49C2-92B9-5EC453141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9B13EB85-5506-495F-A79B-F8A556B3C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57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958024F-5CB3-4595-BA87-8F0D7C9FD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2029BE7-117A-4579-8A93-A607470D7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39D6AF6-13E6-42DC-8C3D-874A0F4AB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E54619D-504E-46F7-A30D-1CB15F35E2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190ACC-A6FA-42BB-A2E5-2A894BB4F7A2}" type="datetime1">
              <a:rPr lang="en-US" smtClean="0"/>
              <a:t>5/29/2025</a:t>
            </a:fld>
            <a:endParaRPr lang="en-US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153182F-9F72-426F-875E-EA6C437D3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3BFB862-6358-4890-9719-5DC6E08BA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40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2FA99E-EE5D-42D5-A0CE-D0397506D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CBCB508-62FA-4499-883A-FBEDE7292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DA76389-08EB-4349-AAFD-4FB0FE550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609A93E-3A69-4C75-9586-5AC1865669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E832FA-0ADE-4CC3-9C26-A12655C76AFA}" type="datetime1">
              <a:rPr lang="en-US" smtClean="0"/>
              <a:t>5/29/2025</a:t>
            </a:fld>
            <a:endParaRPr lang="en-US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6721CCE-7723-471A-BD65-9D8CCAF77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F5C0D4A-8161-4A10-BB44-D39767CFC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52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>
            <a:extLst>
              <a:ext uri="{FF2B5EF4-FFF2-40B4-BE49-F238E27FC236}">
                <a16:creationId xmlns:a16="http://schemas.microsoft.com/office/drawing/2014/main" id="{8E76A419-4CA4-403A-BE06-86726F883EF4}"/>
              </a:ext>
            </a:extLst>
          </p:cNvPr>
          <p:cNvSpPr/>
          <p:nvPr/>
        </p:nvSpPr>
        <p:spPr>
          <a:xfrm>
            <a:off x="0" y="0"/>
            <a:ext cx="12192000" cy="139026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FB37CBEA-0E40-4DFC-85FD-07BE589DA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9026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dirty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220D60B-26A8-4170-8FD2-B88179211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9512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dirty="0"/>
              <a:t>לחץ כדי לערוך סגנונות טקסט של תבנית בסיס</a:t>
            </a:r>
          </a:p>
          <a:p>
            <a:pPr lvl="1"/>
            <a:r>
              <a:rPr lang="he-IL" dirty="0"/>
              <a:t>רמה שנייה</a:t>
            </a:r>
          </a:p>
          <a:p>
            <a:pPr lvl="2"/>
            <a:r>
              <a:rPr lang="he-IL" dirty="0"/>
              <a:t>רמה שלישית</a:t>
            </a:r>
          </a:p>
          <a:p>
            <a:pPr lvl="3"/>
            <a:r>
              <a:rPr lang="he-IL" dirty="0"/>
              <a:t>רמה רביעית</a:t>
            </a:r>
          </a:p>
          <a:p>
            <a:pPr lvl="4"/>
            <a:r>
              <a:rPr lang="he-IL" dirty="0"/>
              <a:t>רמה חמישית</a:t>
            </a:r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4AE0027-8CEC-4D91-9E99-3F1C396FE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/>
              <a:t>אוריון פתרונות תוכנה בע"מ</a:t>
            </a:r>
            <a:endParaRPr lang="en-US" dirty="0"/>
          </a:p>
        </p:txBody>
      </p:sp>
      <p:pic>
        <p:nvPicPr>
          <p:cNvPr id="8" name="תמונה 7" descr="תמונה שמכילה שעון, לוח&#10;&#10;התיאור נוצר באופן אוטומטי">
            <a:extLst>
              <a:ext uri="{FF2B5EF4-FFF2-40B4-BE49-F238E27FC236}">
                <a16:creationId xmlns:a16="http://schemas.microsoft.com/office/drawing/2014/main" id="{2037E423-0CCC-491C-ADBF-6D1F76FDAD6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4760" y="5820753"/>
            <a:ext cx="1876636" cy="94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629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dt="0"/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264FCCB-24D1-4C9B-882F-7C89F98B2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7A3AE31-8943-49FC-93CC-FC573C1BF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751A515-43A0-412C-B482-C2F2A1D39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C7937-2F35-4C92-8E0B-09E5F7DF9A99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33D5A82-7B7D-4626-B7F7-B6516D3E6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6DF45B9-CE9E-46C2-A3DE-FD9D44E3D4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5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>
            <a:extLst>
              <a:ext uri="{FF2B5EF4-FFF2-40B4-BE49-F238E27FC236}">
                <a16:creationId xmlns:a16="http://schemas.microsoft.com/office/drawing/2014/main" id="{8E76A419-4CA4-403A-BE06-86726F883EF4}"/>
              </a:ext>
            </a:extLst>
          </p:cNvPr>
          <p:cNvSpPr/>
          <p:nvPr/>
        </p:nvSpPr>
        <p:spPr>
          <a:xfrm>
            <a:off x="0" y="0"/>
            <a:ext cx="12192000" cy="139026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FB37CBEA-0E40-4DFC-85FD-07BE589DA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9026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dirty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220D60B-26A8-4170-8FD2-B88179211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9512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dirty="0"/>
              <a:t>לחץ כדי לערוך סגנונות טקסט של תבנית בסיס</a:t>
            </a:r>
          </a:p>
          <a:p>
            <a:pPr lvl="1"/>
            <a:r>
              <a:rPr lang="he-IL" dirty="0"/>
              <a:t>רמה שנייה</a:t>
            </a:r>
          </a:p>
          <a:p>
            <a:pPr lvl="2"/>
            <a:r>
              <a:rPr lang="he-IL" dirty="0"/>
              <a:t>רמה שלישית</a:t>
            </a:r>
          </a:p>
          <a:p>
            <a:pPr lvl="3"/>
            <a:r>
              <a:rPr lang="he-IL" dirty="0"/>
              <a:t>רמה רביעית</a:t>
            </a:r>
          </a:p>
          <a:p>
            <a:pPr lvl="4"/>
            <a:r>
              <a:rPr lang="he-IL" dirty="0"/>
              <a:t>רמה חמישית</a:t>
            </a:r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4AE0027-8CEC-4D91-9E99-3F1C396FE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/>
              <a:t>אוריון פתרונות תוכנה בע"מ</a:t>
            </a:r>
            <a:endParaRPr lang="en-US" dirty="0"/>
          </a:p>
        </p:txBody>
      </p:sp>
      <p:pic>
        <p:nvPicPr>
          <p:cNvPr id="8" name="תמונה 7" descr="תמונה שמכילה שעון, לוח&#10;&#10;התיאור נוצר באופן אוטומטי">
            <a:extLst>
              <a:ext uri="{FF2B5EF4-FFF2-40B4-BE49-F238E27FC236}">
                <a16:creationId xmlns:a16="http://schemas.microsoft.com/office/drawing/2014/main" id="{2037E423-0CCC-491C-ADBF-6D1F76FDAD6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4760" y="5946561"/>
            <a:ext cx="1625727" cy="81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560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24" r:id="rId12"/>
  </p:sldLayoutIdLst>
  <p:hf sldNum="0" hdr="0" dt="0"/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264FCCB-24D1-4C9B-882F-7C89F98B2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7A3AE31-8943-49FC-93CC-FC573C1BF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751A515-43A0-412C-B482-C2F2A1D39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C7937-2F35-4C92-8E0B-09E5F7DF9A99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33D5A82-7B7D-4626-B7F7-B6516D3E6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6DF45B9-CE9E-46C2-A3DE-FD9D44E3D4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76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0A6F1B-58D6-4309-ABED-C3B8E4D6E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62D0396-7EBF-4C9C-852E-FC35898CF1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0FAD636-F3BB-4F18-A87E-19B13A1139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endParaRPr lang="he-I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5000" b="1" dirty="0">
                <a:solidFill>
                  <a:srgbClr val="4285F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Holland</a:t>
            </a:r>
          </a:p>
          <a:p>
            <a:pPr algn="ctr"/>
            <a:r>
              <a:rPr lang="en-US" sz="5000" b="1" dirty="0">
                <a:solidFill>
                  <a:srgbClr val="4285F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SPS MLV + JC Loader</a:t>
            </a:r>
            <a:endParaRPr lang="he-IL" sz="5000" b="1" dirty="0">
              <a:solidFill>
                <a:srgbClr val="4285F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he-IL" sz="5000" b="1" dirty="0">
                <a:solidFill>
                  <a:srgbClr val="4285F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סקר תוכנה</a:t>
            </a:r>
          </a:p>
          <a:p>
            <a:pPr algn="ctr"/>
            <a:endParaRPr lang="he-IL" sz="5000" b="1" dirty="0">
              <a:solidFill>
                <a:srgbClr val="4285F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3000" b="1" dirty="0">
                <a:solidFill>
                  <a:srgbClr val="4285F4"/>
                </a:solidFill>
              </a:rPr>
              <a:t>29</a:t>
            </a:r>
            <a:r>
              <a:rPr lang="en-US" sz="3000" b="1" dirty="0">
                <a:solidFill>
                  <a:srgbClr val="4285F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-5-2025</a:t>
            </a:r>
            <a:endParaRPr lang="he-IL" sz="3000" b="1" dirty="0">
              <a:solidFill>
                <a:srgbClr val="4285F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3000" b="1" dirty="0">
                <a:solidFill>
                  <a:srgbClr val="4285F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</a:t>
            </a:r>
            <a:r>
              <a:rPr lang="en-US" sz="3000" b="1" dirty="0">
                <a:solidFill>
                  <a:srgbClr val="4285F4"/>
                </a:solidFill>
              </a:rPr>
              <a:t>ersion 1.0</a:t>
            </a: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234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C7ED4-BE3B-B765-3E5E-5DB8017B3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1A15742-2764-5838-DDEC-7B44777D5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lvl="1" indent="-457200" algn="ctr" rtl="1">
              <a:lnSpc>
                <a:spcPct val="150000"/>
              </a:lnSpc>
            </a:pPr>
            <a:r>
              <a:rPr lang="en-US" altLang="en-US" sz="4400" dirty="0">
                <a:solidFill>
                  <a:schemeClr val="bg1"/>
                </a:solidFill>
              </a:rPr>
              <a:t>Tab</a:t>
            </a:r>
            <a:r>
              <a:rPr lang="he-IL" altLang="en-US" sz="4400" dirty="0">
                <a:solidFill>
                  <a:schemeClr val="bg1"/>
                </a:solidFill>
              </a:rPr>
              <a:t> </a:t>
            </a:r>
            <a:r>
              <a:rPr lang="en-US" altLang="en-US" sz="4400" dirty="0">
                <a:solidFill>
                  <a:schemeClr val="bg1"/>
                </a:solidFill>
              </a:rPr>
              <a:t>Log Viewer</a:t>
            </a: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D0BC483A-9E39-249E-D655-EDAB19E42B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12E2BB-03D3-97AF-25B9-C6C9D5395000}"/>
              </a:ext>
            </a:extLst>
          </p:cNvPr>
          <p:cNvSpPr txBox="1"/>
          <p:nvPr/>
        </p:nvSpPr>
        <p:spPr>
          <a:xfrm>
            <a:off x="583866" y="1444752"/>
            <a:ext cx="11227323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lnSpc>
                <a:spcPct val="150000"/>
              </a:lnSpc>
              <a:buAutoNum type="arabicPeriod" startAt="8"/>
            </a:pPr>
            <a:r>
              <a:rPr lang="en-US" b="1" dirty="0"/>
              <a:t>Export BIN</a:t>
            </a:r>
            <a:r>
              <a:rPr lang="he-IL" dirty="0"/>
              <a:t>  – ייצוא של הקבצים הבינאריים ל </a:t>
            </a:r>
            <a:r>
              <a:rPr lang="en-US" dirty="0"/>
              <a:t>DOK</a:t>
            </a:r>
          </a:p>
          <a:p>
            <a:pPr marL="342900" indent="-342900">
              <a:lnSpc>
                <a:spcPct val="150000"/>
              </a:lnSpc>
              <a:buAutoNum type="arabicPeriod" startAt="8"/>
            </a:pPr>
            <a:r>
              <a:rPr lang="en-US" b="1" dirty="0"/>
              <a:t>Export CSV</a:t>
            </a:r>
            <a:r>
              <a:rPr lang="he-IL" b="1" dirty="0"/>
              <a:t> </a:t>
            </a:r>
            <a:r>
              <a:rPr lang="he-IL" dirty="0"/>
              <a:t>– ייצוא של קובצי ה </a:t>
            </a:r>
            <a:r>
              <a:rPr lang="en-US" dirty="0"/>
              <a:t>CSV</a:t>
            </a:r>
            <a:r>
              <a:rPr lang="he-IL" dirty="0"/>
              <a:t> שנוצרו בסעיף 2 ל </a:t>
            </a:r>
            <a:r>
              <a:rPr lang="en-US" dirty="0"/>
              <a:t>DOK</a:t>
            </a:r>
            <a:endParaRPr lang="he-IL" dirty="0"/>
          </a:p>
          <a:p>
            <a:pPr marL="342900" indent="-342900">
              <a:buAutoNum type="arabicPeriod" startAt="8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73214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EB8B44-85A9-8D5E-1E28-A0596E1CC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F1D06DB-75CC-A3D6-D146-102FEED27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lvl="1" indent="-457200" algn="ctr" rtl="1">
              <a:lnSpc>
                <a:spcPct val="150000"/>
              </a:lnSpc>
            </a:pPr>
            <a:r>
              <a:rPr lang="en-US" altLang="en-US" sz="4400" dirty="0">
                <a:solidFill>
                  <a:schemeClr val="bg1"/>
                </a:solidFill>
              </a:rPr>
              <a:t>Tab</a:t>
            </a:r>
            <a:r>
              <a:rPr lang="he-IL" altLang="en-US" sz="4400" dirty="0">
                <a:solidFill>
                  <a:schemeClr val="bg1"/>
                </a:solidFill>
              </a:rPr>
              <a:t> </a:t>
            </a:r>
            <a:r>
              <a:rPr lang="en-US" altLang="en-US" sz="4400" dirty="0">
                <a:solidFill>
                  <a:schemeClr val="bg1"/>
                </a:solidFill>
              </a:rPr>
              <a:t>Version</a:t>
            </a: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37AB8868-A6EB-8F44-3AC2-15095E4DEC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20FDD3-52EA-C804-4889-46948839FC25}"/>
              </a:ext>
            </a:extLst>
          </p:cNvPr>
          <p:cNvSpPr txBox="1"/>
          <p:nvPr/>
        </p:nvSpPr>
        <p:spPr>
          <a:xfrm>
            <a:off x="9856268" y="3688639"/>
            <a:ext cx="21474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הצגת גרסאות מערכת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17D6B3D-9ADF-619F-9680-4F8A9C935F6E}"/>
              </a:ext>
            </a:extLst>
          </p:cNvPr>
          <p:cNvCxnSpPr>
            <a:cxnSpLocks/>
          </p:cNvCxnSpPr>
          <p:nvPr/>
        </p:nvCxnSpPr>
        <p:spPr>
          <a:xfrm flipH="1">
            <a:off x="2668264" y="6432153"/>
            <a:ext cx="631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A426E6F-A632-13BA-7A6C-F3ECFC66389B}"/>
              </a:ext>
            </a:extLst>
          </p:cNvPr>
          <p:cNvSpPr txBox="1"/>
          <p:nvPr/>
        </p:nvSpPr>
        <p:spPr>
          <a:xfrm>
            <a:off x="6719515" y="6274692"/>
            <a:ext cx="230364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בקשה לקריאת גרסאות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A6E8CC-7DE5-D4D8-0FAD-7125FCD25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7346" y="2513513"/>
            <a:ext cx="771633" cy="74305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C1D29299-1E48-CD25-5B4F-B3521A1D6AD6}"/>
              </a:ext>
            </a:extLst>
          </p:cNvPr>
          <p:cNvGrpSpPr/>
          <p:nvPr/>
        </p:nvGrpSpPr>
        <p:grpSpPr>
          <a:xfrm>
            <a:off x="1457649" y="1531254"/>
            <a:ext cx="8177239" cy="4590414"/>
            <a:chOff x="1457649" y="1531253"/>
            <a:chExt cx="8275674" cy="468410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5E97A33-2933-B797-267B-6D697A754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7649" y="1531253"/>
              <a:ext cx="8275674" cy="468410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E90804F-5ED1-20EA-68DF-A66FD4C202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68415" y="2212329"/>
              <a:ext cx="6945986" cy="3351074"/>
            </a:xfrm>
            <a:prstGeom prst="rect">
              <a:avLst/>
            </a:prstGeom>
          </p:spPr>
        </p:pic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88BB4F-1AE9-EF5C-94AE-EC67892FBF9F}"/>
              </a:ext>
            </a:extLst>
          </p:cNvPr>
          <p:cNvCxnSpPr>
            <a:cxnSpLocks/>
          </p:cNvCxnSpPr>
          <p:nvPr/>
        </p:nvCxnSpPr>
        <p:spPr>
          <a:xfrm flipH="1">
            <a:off x="7988968" y="3921432"/>
            <a:ext cx="1867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369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3A9D81-3B02-231F-B518-D4A2070E2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DAD06F-970C-0C14-A047-6667B7206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lvl="1" indent="-457200" algn="ctr" rtl="0">
              <a:lnSpc>
                <a:spcPct val="150000"/>
              </a:lnSpc>
            </a:pPr>
            <a:r>
              <a:rPr lang="en-US" altLang="en-US" sz="4400" dirty="0">
                <a:solidFill>
                  <a:schemeClr val="bg1"/>
                </a:solidFill>
              </a:rPr>
              <a:t>JC Handling Tab</a:t>
            </a:r>
            <a:r>
              <a:rPr lang="he-IL" altLang="en-US" sz="4400" dirty="0">
                <a:solidFill>
                  <a:schemeClr val="bg1"/>
                </a:solidFill>
              </a:rPr>
              <a:t> </a:t>
            </a:r>
            <a:endParaRPr lang="en-US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0B27D9A-2944-F890-F65D-9113082690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2D4A28-8775-1250-0AE9-160C3BE50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36" y="1776801"/>
            <a:ext cx="5637568" cy="35192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241F287-0AAA-6928-BCC7-A63B7835726E}"/>
              </a:ext>
            </a:extLst>
          </p:cNvPr>
          <p:cNvSpPr txBox="1"/>
          <p:nvPr/>
        </p:nvSpPr>
        <p:spPr>
          <a:xfrm>
            <a:off x="6161954" y="1773570"/>
            <a:ext cx="5891279" cy="1709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179388">
              <a:lnSpc>
                <a:spcPct val="150000"/>
              </a:lnSpc>
              <a:buFont typeface="+mj-lt"/>
              <a:buAutoNum type="arabicPeriod"/>
              <a:tabLst>
                <a:tab pos="539750" algn="l"/>
              </a:tabLst>
            </a:pPr>
            <a:r>
              <a:rPr lang="he-IL" dirty="0"/>
              <a:t>בחירת הטכניקה הפעילה במערכת: לקוח או </a:t>
            </a:r>
            <a:r>
              <a:rPr lang="he-IL" dirty="0" err="1"/>
              <a:t>אלאופ</a:t>
            </a:r>
            <a:r>
              <a:rPr lang="he-IL" dirty="0"/>
              <a:t> - </a:t>
            </a:r>
            <a:r>
              <a:rPr lang="en-US" dirty="0"/>
              <a:t>LSHELL</a:t>
            </a:r>
            <a:endParaRPr lang="he-IL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he-IL" dirty="0"/>
              <a:t>קריאה והצגה של הטכניקה הפעילה - </a:t>
            </a:r>
            <a:r>
              <a:rPr lang="en-US" dirty="0"/>
              <a:t>LSHELL</a:t>
            </a:r>
            <a:endParaRPr lang="he-IL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he-IL" dirty="0"/>
              <a:t>מחיקת הטכניקה של הלקוח בפקודת - </a:t>
            </a:r>
            <a:r>
              <a:rPr lang="en-US" dirty="0"/>
              <a:t>LSHELL</a:t>
            </a:r>
            <a:endParaRPr lang="he-IL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he-IL" dirty="0"/>
              <a:t>הצגת סטטוס – </a:t>
            </a:r>
            <a:r>
              <a:rPr lang="en-US" dirty="0"/>
              <a:t>TBD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BA51E7-A9DF-9AA4-D0D6-77B954FB9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867" y="2542388"/>
            <a:ext cx="771633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17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5DD9E7-E519-8E73-3BC8-5B70BD7BF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2B08F00-2276-3174-47C5-272251F5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lvl="1" indent="-457200" algn="ctr" rtl="0">
              <a:lnSpc>
                <a:spcPct val="150000"/>
              </a:lnSpc>
            </a:pPr>
            <a:r>
              <a:rPr lang="en-US" altLang="en-US" sz="4400" dirty="0">
                <a:solidFill>
                  <a:schemeClr val="bg1"/>
                </a:solidFill>
              </a:rPr>
              <a:t>JC Handling Tab</a:t>
            </a:r>
            <a:r>
              <a:rPr lang="he-IL" altLang="en-US" sz="4400" dirty="0">
                <a:solidFill>
                  <a:schemeClr val="bg1"/>
                </a:solidFill>
              </a:rPr>
              <a:t> </a:t>
            </a:r>
            <a:endParaRPr lang="en-US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FA9F43DA-B1C3-D33C-01D7-335CDF0D13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909BAE-A276-8097-DEE9-5D0E18FC6F55}"/>
              </a:ext>
            </a:extLst>
          </p:cNvPr>
          <p:cNvSpPr txBox="1"/>
          <p:nvPr/>
        </p:nvSpPr>
        <p:spPr>
          <a:xfrm>
            <a:off x="2332129" y="1561232"/>
            <a:ext cx="9547849" cy="2540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he-IL" b="1" dirty="0"/>
              <a:t>נקודות חשובות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לפני בחירת </a:t>
            </a:r>
            <a:r>
              <a:rPr lang="en-US" dirty="0"/>
              <a:t> JC</a:t>
            </a:r>
            <a:r>
              <a:rPr lang="he-IL" dirty="0"/>
              <a:t> תופיע הודעת מקדימה שדורשת את אישור המשתמש.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במהלך בחירת </a:t>
            </a:r>
            <a:r>
              <a:rPr lang="en-US" dirty="0"/>
              <a:t> JC</a:t>
            </a:r>
            <a:r>
              <a:rPr lang="he-IL" dirty="0"/>
              <a:t> פעולת </a:t>
            </a:r>
            <a:r>
              <a:rPr lang="en-US" dirty="0"/>
              <a:t>Selection</a:t>
            </a:r>
            <a:r>
              <a:rPr lang="he-IL" dirty="0"/>
              <a:t> יוצג חיווי התקדמות.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בסיום תהליך בחירת </a:t>
            </a:r>
            <a:r>
              <a:rPr lang="en-US" dirty="0"/>
              <a:t> JC</a:t>
            </a:r>
            <a:r>
              <a:rPr lang="he-IL" dirty="0"/>
              <a:t> </a:t>
            </a:r>
            <a:r>
              <a:rPr lang="en-US" dirty="0"/>
              <a:t>Selection</a:t>
            </a:r>
            <a:r>
              <a:rPr lang="he-IL" dirty="0"/>
              <a:t> תוצג הודעה הצלחה או כשלון.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בסיום תהליך בחירת </a:t>
            </a:r>
            <a:r>
              <a:rPr lang="en-US" dirty="0"/>
              <a:t> JC </a:t>
            </a:r>
            <a:r>
              <a:rPr lang="he-IL" dirty="0"/>
              <a:t>המערכת מבצעת אתחול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פעולות </a:t>
            </a:r>
            <a:r>
              <a:rPr lang="en-US" dirty="0" err="1"/>
              <a:t>Zeroise</a:t>
            </a:r>
            <a:r>
              <a:rPr lang="he-IL" dirty="0"/>
              <a:t> לא מאופשרת עד שתיבת הסימון לא סומנה על ידי המשתמש</a:t>
            </a:r>
          </a:p>
        </p:txBody>
      </p:sp>
    </p:spTree>
    <p:extLst>
      <p:ext uri="{BB962C8B-B14F-4D97-AF65-F5344CB8AC3E}">
        <p14:creationId xmlns:p14="http://schemas.microsoft.com/office/powerpoint/2010/main" val="3056197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3435D-A708-8F5E-C8C3-13C498183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968C5AF-B9BC-1F6A-4F75-B607BA54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lvl="1" indent="-457200" algn="ctr" rtl="1">
              <a:lnSpc>
                <a:spcPct val="150000"/>
              </a:lnSpc>
            </a:pPr>
            <a:r>
              <a:rPr lang="en-US" altLang="en-US" sz="4400" dirty="0">
                <a:solidFill>
                  <a:schemeClr val="bg1"/>
                </a:solidFill>
              </a:rPr>
              <a:t>JC Handling – New Commands</a:t>
            </a:r>
            <a:r>
              <a:rPr lang="he-IL" altLang="en-US" sz="4400" dirty="0">
                <a:solidFill>
                  <a:schemeClr val="bg1"/>
                </a:solidFill>
              </a:rPr>
              <a:t> </a:t>
            </a:r>
            <a:endParaRPr lang="en-US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D99206AF-991B-E6A1-37A6-ACAE4567A4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60B2DD-9B09-E0B1-BEB4-F3AEB00D7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495" y="1457636"/>
            <a:ext cx="5371432" cy="47826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4B8006-7F6B-C8D6-201C-E7AD8F303555}"/>
              </a:ext>
            </a:extLst>
          </p:cNvPr>
          <p:cNvSpPr txBox="1"/>
          <p:nvPr/>
        </p:nvSpPr>
        <p:spPr>
          <a:xfrm>
            <a:off x="7671335" y="1798497"/>
            <a:ext cx="4348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חסרה פקודה לקריאת </a:t>
            </a:r>
            <a:r>
              <a:rPr lang="en-US" dirty="0"/>
              <a:t> Current JC Selection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57142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E8DC78-5A16-3E2A-0D45-056C4FF38A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967359-9998-5D0D-6312-4FE151087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מנגנון הרשאות</a:t>
            </a:r>
            <a:endParaRPr lang="en-US" dirty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D7581DE3-4177-A47B-A637-5414E74290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2A501D1-72F9-2134-3A5D-77ED53DA13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33450" y="1944673"/>
            <a:ext cx="9972675" cy="2014957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dirty="0"/>
          </a:p>
          <a:p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B90661-A577-DEEA-A157-4F29FA5268CA}"/>
              </a:ext>
            </a:extLst>
          </p:cNvPr>
          <p:cNvCxnSpPr/>
          <p:nvPr/>
        </p:nvCxnSpPr>
        <p:spPr>
          <a:xfrm>
            <a:off x="5063691" y="4415249"/>
            <a:ext cx="818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76A9776-418C-595C-5BA2-0B3AD101D930}"/>
              </a:ext>
            </a:extLst>
          </p:cNvPr>
          <p:cNvSpPr txBox="1"/>
          <p:nvPr/>
        </p:nvSpPr>
        <p:spPr>
          <a:xfrm>
            <a:off x="1439879" y="1479992"/>
            <a:ext cx="1013067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he-IL" dirty="0"/>
              <a:t>ניתן להגדיר מספר רמות של הרשאות במערכת, כאשר לכל הרשאה יכולות משלה</a:t>
            </a:r>
          </a:p>
          <a:p>
            <a:pPr marL="342900" indent="-342900">
              <a:buFont typeface="+mj-lt"/>
              <a:buAutoNum type="arabicPeriod"/>
            </a:pPr>
            <a:r>
              <a:rPr lang="he-IL" dirty="0"/>
              <a:t>בתמונה מטה הוגדרו 2 הרשאות: </a:t>
            </a:r>
            <a:r>
              <a:rPr lang="en-US" dirty="0"/>
              <a:t>Admin</a:t>
            </a:r>
            <a:r>
              <a:rPr lang="he-IL" dirty="0"/>
              <a:t> ו </a:t>
            </a:r>
            <a:r>
              <a:rPr lang="en-US" dirty="0"/>
              <a:t>USER</a:t>
            </a:r>
            <a:endParaRPr lang="he-IL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B84F84-4676-A922-08A2-7D9D58448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129" y="2591004"/>
            <a:ext cx="3182114" cy="33541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144E63D-5038-CF2F-80DF-32B5214BC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736" y="2424814"/>
            <a:ext cx="4049155" cy="381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166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D6130-5CE2-570A-B988-897A082EB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6BCA5D6-AD4D-A861-07DF-162ABFD6B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מנגנון הרשאות - משתמשים</a:t>
            </a:r>
            <a:endParaRPr lang="en-US" dirty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B18D1641-4FCC-ABA2-D460-62C4C43A45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D1B6D15-31A6-0244-451E-9544575D4E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33450" y="1944673"/>
            <a:ext cx="9972675" cy="2014957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59E925-B621-77EE-3AB5-63DC56FF4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855" y="2812947"/>
            <a:ext cx="4238625" cy="246697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5188AC-BD35-7E91-61AD-CED1BC9DA0EA}"/>
              </a:ext>
            </a:extLst>
          </p:cNvPr>
          <p:cNvCxnSpPr/>
          <p:nvPr/>
        </p:nvCxnSpPr>
        <p:spPr>
          <a:xfrm>
            <a:off x="5371950" y="4082188"/>
            <a:ext cx="818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0324A4C-53CC-2D32-D1F0-0EB70496F5C4}"/>
              </a:ext>
            </a:extLst>
          </p:cNvPr>
          <p:cNvSpPr txBox="1"/>
          <p:nvPr/>
        </p:nvSpPr>
        <p:spPr>
          <a:xfrm>
            <a:off x="1439879" y="1479992"/>
            <a:ext cx="1013067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he-IL" dirty="0"/>
              <a:t>בתמונה מטה הוגדרו 2 משתמשים. הראשון עם הרשאת מנהל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537AF46-92B5-ED26-9B26-602B8B200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404" y="2309369"/>
            <a:ext cx="3442168" cy="362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099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E392D4-24B8-7315-34F5-B8B76EE0C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3">
            <a:extLst>
              <a:ext uri="{FF2B5EF4-FFF2-40B4-BE49-F238E27FC236}">
                <a16:creationId xmlns:a16="http://schemas.microsoft.com/office/drawing/2014/main" id="{1E2E9A04-78F9-2E5D-F7F0-F746A279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5A5AF7CB-604F-E851-0F17-7AEB731C3946}"/>
              </a:ext>
            </a:extLst>
          </p:cNvPr>
          <p:cNvSpPr/>
          <p:nvPr/>
        </p:nvSpPr>
        <p:spPr>
          <a:xfrm>
            <a:off x="768220" y="1268120"/>
            <a:ext cx="10655559" cy="4321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Clr>
                <a:srgbClr val="00B0F0"/>
              </a:buClr>
              <a:buSzPct val="100000"/>
              <a:defRPr/>
            </a:pPr>
            <a:r>
              <a:rPr lang="en-US" altLang="en-US" sz="6000" b="1" dirty="0">
                <a:solidFill>
                  <a:srgbClr val="4285F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JC Loader</a:t>
            </a:r>
            <a:endParaRPr lang="he-IL" altLang="en-US" sz="6000" b="1" dirty="0">
              <a:solidFill>
                <a:srgbClr val="4285F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גרפיקה 3" descr="הוסף">
            <a:extLst>
              <a:ext uri="{FF2B5EF4-FFF2-40B4-BE49-F238E27FC236}">
                <a16:creationId xmlns:a16="http://schemas.microsoft.com/office/drawing/2014/main" id="{BE26EA1B-F531-E07D-934B-345D5F2C8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799" y="216441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981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019A0-5816-6CEE-9643-3D3C8EB86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672781-F0D6-B1CD-ADA6-A6C631782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lvl="1" indent="-457200" algn="ctr" rtl="1">
              <a:lnSpc>
                <a:spcPct val="150000"/>
              </a:lnSpc>
            </a:pPr>
            <a:r>
              <a:rPr lang="en-US" altLang="en-US" sz="4400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77596201-C77F-0F2F-C5C0-C557EEAD9D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D669D-EB51-0F46-FC2C-D5BA1E8D0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204" y="1592782"/>
            <a:ext cx="4857592" cy="4684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0078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FB730-4D15-5655-85C6-CECA835CD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0BF518C-6E30-6935-961E-5D282B483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lvl="1" indent="-457200" algn="ctr" rtl="1">
              <a:lnSpc>
                <a:spcPct val="150000"/>
              </a:lnSpc>
            </a:pPr>
            <a:r>
              <a:rPr lang="en-US" altLang="en-US" sz="4400" dirty="0">
                <a:solidFill>
                  <a:schemeClr val="bg1"/>
                </a:solidFill>
              </a:rPr>
              <a:t>JC Loader</a:t>
            </a: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CFFA811C-BC82-779A-D724-83BA5C31A0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A3B15F-1990-40B4-8047-A900AA875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12" y="1887502"/>
            <a:ext cx="5657850" cy="36461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5E63DD-6BC9-AA2F-E89E-CF57F8C4D5F4}"/>
              </a:ext>
            </a:extLst>
          </p:cNvPr>
          <p:cNvSpPr txBox="1"/>
          <p:nvPr/>
        </p:nvSpPr>
        <p:spPr>
          <a:xfrm>
            <a:off x="6237172" y="2566510"/>
            <a:ext cx="5813248" cy="253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179388">
              <a:lnSpc>
                <a:spcPct val="150000"/>
              </a:lnSpc>
              <a:buFont typeface="+mj-lt"/>
              <a:buAutoNum type="arabicPeriod"/>
              <a:tabLst>
                <a:tab pos="539750" algn="l"/>
              </a:tabLst>
            </a:pPr>
            <a:r>
              <a:rPr lang="he-IL" dirty="0"/>
              <a:t>בחירת הטכניקה הפעילה במערכת: לקוח או </a:t>
            </a:r>
            <a:r>
              <a:rPr lang="he-IL" dirty="0" err="1"/>
              <a:t>אלאופ</a:t>
            </a:r>
            <a:r>
              <a:rPr lang="he-IL" dirty="0"/>
              <a:t> - </a:t>
            </a:r>
            <a:r>
              <a:rPr lang="en-US" dirty="0"/>
              <a:t>LSHELL</a:t>
            </a:r>
            <a:endParaRPr lang="he-IL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he-IL" dirty="0"/>
              <a:t>קריאה והצגה של הטכניקה הפעילה - </a:t>
            </a:r>
            <a:r>
              <a:rPr lang="en-US" dirty="0"/>
              <a:t>LSHELL</a:t>
            </a:r>
            <a:endParaRPr lang="he-IL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he-IL" dirty="0"/>
              <a:t>מחיקת הטכניקה של הלקוח בפקודת - </a:t>
            </a:r>
            <a:r>
              <a:rPr lang="en-US" dirty="0"/>
              <a:t>LSHELL</a:t>
            </a:r>
            <a:endParaRPr lang="he-IL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he-IL" dirty="0"/>
              <a:t>הצגת סטטוס – </a:t>
            </a:r>
            <a:r>
              <a:rPr lang="en-US" dirty="0"/>
              <a:t>TBD</a:t>
            </a:r>
            <a:endParaRPr lang="he-IL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he-IL" dirty="0"/>
              <a:t>טעינת קובץ </a:t>
            </a:r>
            <a:r>
              <a:rPr lang="en-US" dirty="0"/>
              <a:t>LWC.dat</a:t>
            </a:r>
            <a:r>
              <a:rPr lang="he-IL" dirty="0"/>
              <a:t> + </a:t>
            </a:r>
            <a:r>
              <a:rPr lang="en-US" dirty="0"/>
              <a:t>SWC.dat</a:t>
            </a:r>
            <a:r>
              <a:rPr lang="he-IL" dirty="0"/>
              <a:t> למערכת (</a:t>
            </a:r>
            <a:r>
              <a:rPr lang="en-US" dirty="0"/>
              <a:t>FTP</a:t>
            </a:r>
            <a:r>
              <a:rPr lang="he-IL" dirty="0"/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he-IL" dirty="0"/>
              <a:t>מחיקת הטכניקה של </a:t>
            </a:r>
            <a:r>
              <a:rPr lang="he-IL" dirty="0" err="1"/>
              <a:t>אלאופ</a:t>
            </a:r>
            <a:r>
              <a:rPr lang="he-IL" dirty="0"/>
              <a:t> – מחיקת 2 הקבצים הנ"ל ב </a:t>
            </a:r>
            <a:r>
              <a:rPr lang="en-US" dirty="0"/>
              <a:t>FTP</a:t>
            </a:r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5C89BA-3C08-8B94-C30F-A88C66920EB7}"/>
              </a:ext>
            </a:extLst>
          </p:cNvPr>
          <p:cNvSpPr txBox="1"/>
          <p:nvPr/>
        </p:nvSpPr>
        <p:spPr>
          <a:xfrm>
            <a:off x="7103033" y="1572226"/>
            <a:ext cx="4947385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he-IL" dirty="0"/>
              <a:t>האפליקציה מאפשרת לטעון טכניקה מתיקייה ייעודית במחשב וכוללת את היכולות הבאות:</a:t>
            </a:r>
          </a:p>
        </p:txBody>
      </p:sp>
    </p:spTree>
    <p:extLst>
      <p:ext uri="{BB962C8B-B14F-4D97-AF65-F5344CB8AC3E}">
        <p14:creationId xmlns:p14="http://schemas.microsoft.com/office/powerpoint/2010/main" val="1640837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0A6F1B-58D6-4309-ABED-C3B8E4D6E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כללי</a:t>
            </a:r>
            <a:endParaRPr lang="en-US" dirty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62D0396-7EBF-4C9C-852E-FC35898CF1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0FAD636-F3BB-4F18-A87E-19B13A1139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2315" y="1399688"/>
            <a:ext cx="10744200" cy="4429514"/>
          </a:xfrm>
        </p:spPr>
        <p:txBody>
          <a:bodyPr>
            <a:normAutofit fontScale="92500"/>
          </a:bodyPr>
          <a:lstStyle/>
          <a:p>
            <a:pPr marL="514350" indent="-51435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he-IL" altLang="en-US" sz="3000" dirty="0"/>
              <a:t>נדרש לפתח שתי אפליקציות:</a:t>
            </a:r>
          </a:p>
          <a:p>
            <a:pPr marL="1143000" lvl="1" indent="-457200">
              <a:lnSpc>
                <a:spcPct val="150000"/>
              </a:lnSpc>
            </a:pPr>
            <a:r>
              <a:rPr lang="he-IL" altLang="en-US" sz="3000" dirty="0"/>
              <a:t>תוכנה למחשב טכנאי – </a:t>
            </a:r>
            <a:r>
              <a:rPr lang="en-US" altLang="en-US" sz="3000" dirty="0"/>
              <a:t>MLV</a:t>
            </a:r>
            <a:endParaRPr lang="he-IL" altLang="en-US" sz="3000" dirty="0"/>
          </a:p>
          <a:p>
            <a:pPr lvl="1" indent="0">
              <a:lnSpc>
                <a:spcPct val="150000"/>
              </a:lnSpc>
              <a:buNone/>
            </a:pPr>
            <a:r>
              <a:rPr lang="he-IL" altLang="en-US" sz="3000" dirty="0"/>
              <a:t>	  תפותח על בסיס תוכנת למחשב טכנאי נובה חד צריחי</a:t>
            </a:r>
            <a:endParaRPr lang="en-US" altLang="en-US" sz="3000" dirty="0"/>
          </a:p>
          <a:p>
            <a:pPr marL="1143000" lvl="1" indent="-457200">
              <a:lnSpc>
                <a:spcPct val="150000"/>
              </a:lnSpc>
            </a:pPr>
            <a:r>
              <a:rPr lang="he-IL" altLang="en-US" sz="3000" dirty="0"/>
              <a:t>טוען קודים  - </a:t>
            </a:r>
            <a:r>
              <a:rPr lang="en-US" altLang="en-US" sz="3000" dirty="0"/>
              <a:t>JC Loader</a:t>
            </a:r>
            <a:endParaRPr lang="he-IL" altLang="en-US" sz="3000" dirty="0"/>
          </a:p>
          <a:p>
            <a:pPr marL="514350" indent="-51435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he-IL" altLang="en-US" sz="3000" dirty="0"/>
              <a:t>האפליקציות יפותחו ב </a:t>
            </a:r>
            <a:r>
              <a:rPr lang="en-US" altLang="en-US" sz="3000" dirty="0"/>
              <a:t>C</a:t>
            </a:r>
            <a:r>
              <a:rPr lang="he-IL" altLang="en-US" sz="3000" dirty="0"/>
              <a:t>#</a:t>
            </a:r>
            <a:r>
              <a:rPr lang="en-US" altLang="en-US" sz="3000" dirty="0"/>
              <a:t> </a:t>
            </a:r>
          </a:p>
          <a:p>
            <a:pPr marL="514350" indent="-51435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he-IL" altLang="en-US" sz="3000" dirty="0"/>
              <a:t>בדומה למחשבי טכנאי קודמים, בסיס הנתונים הוא </a:t>
            </a:r>
            <a:r>
              <a:rPr lang="he-IL" altLang="en-US" sz="3000" dirty="0" err="1"/>
              <a:t>אקסס</a:t>
            </a:r>
            <a:r>
              <a:rPr lang="he-IL" altLang="en-US" sz="3000" dirty="0"/>
              <a:t> מקומי </a:t>
            </a:r>
            <a:endParaRPr lang="en-US" altLang="en-US" sz="3000" dirty="0"/>
          </a:p>
          <a:p>
            <a:pPr>
              <a:lnSpc>
                <a:spcPct val="15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883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574DBE-362D-C893-2603-98F5BA3877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9A3358A-596B-76C3-8F9E-40A28D114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lvl="1" indent="-457200" algn="ctr" rtl="1">
              <a:lnSpc>
                <a:spcPct val="150000"/>
              </a:lnSpc>
            </a:pPr>
            <a:r>
              <a:rPr lang="en-US" altLang="en-US" sz="4400" dirty="0">
                <a:solidFill>
                  <a:schemeClr val="bg1"/>
                </a:solidFill>
              </a:rPr>
              <a:t>JC Loader</a:t>
            </a: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364C51E-8BF5-C00E-B2A1-30D39F04D1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C1E60-0066-9284-71D6-B1C80AA36122}"/>
              </a:ext>
            </a:extLst>
          </p:cNvPr>
          <p:cNvSpPr txBox="1"/>
          <p:nvPr/>
        </p:nvSpPr>
        <p:spPr>
          <a:xfrm>
            <a:off x="2435192" y="1611223"/>
            <a:ext cx="9547849" cy="2540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he-IL" b="1" dirty="0"/>
              <a:t>נקודות חשובות</a:t>
            </a:r>
            <a:endParaRPr lang="he-IL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לפני ביצוע כתיבה, צריבה מחיקה ובחירת  </a:t>
            </a:r>
            <a:r>
              <a:rPr lang="en-US" dirty="0"/>
              <a:t>JC</a:t>
            </a:r>
            <a:r>
              <a:rPr lang="he-IL" dirty="0"/>
              <a:t> תופיע הודעת מקדימה שדורשת את אישור המשתמש.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עבור פעולת כתיבה, צריבה, מחיקה ובחירת  </a:t>
            </a:r>
            <a:r>
              <a:rPr lang="en-US" dirty="0"/>
              <a:t>JC</a:t>
            </a:r>
            <a:r>
              <a:rPr lang="he-IL" dirty="0"/>
              <a:t> יוצג חיווי התקדמות.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בסיום תהליך כתיבה, צריבה, מחיקה ובחירת </a:t>
            </a:r>
            <a:r>
              <a:rPr lang="en-US" dirty="0"/>
              <a:t> JC</a:t>
            </a:r>
            <a:r>
              <a:rPr lang="he-IL" dirty="0"/>
              <a:t>תוצג הודעה הצלחה או כשלון.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בסיום כתיבה, צריבה, מחיקה ובחירת </a:t>
            </a:r>
            <a:r>
              <a:rPr lang="en-US" dirty="0"/>
              <a:t> JC</a:t>
            </a:r>
            <a:r>
              <a:rPr lang="he-IL" dirty="0"/>
              <a:t>המערכת מבצע אתחול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פעולות </a:t>
            </a:r>
            <a:r>
              <a:rPr lang="en-US" dirty="0" err="1"/>
              <a:t>Zeroise</a:t>
            </a:r>
            <a:r>
              <a:rPr lang="he-IL" dirty="0"/>
              <a:t> לא מאופשרות עד שתיבת הסימון לא סומנה על ידי המשתמש</a:t>
            </a:r>
          </a:p>
        </p:txBody>
      </p:sp>
    </p:spTree>
    <p:extLst>
      <p:ext uri="{BB962C8B-B14F-4D97-AF65-F5344CB8AC3E}">
        <p14:creationId xmlns:p14="http://schemas.microsoft.com/office/powerpoint/2010/main" val="4257775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FC1A4-C352-22F5-C9E2-1BDDEF16E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28FF381-E3F3-BCFF-0D13-C747C5FAE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lvl="1" indent="-457200" algn="ctr" rtl="1">
              <a:lnSpc>
                <a:spcPct val="150000"/>
              </a:lnSpc>
            </a:pPr>
            <a:r>
              <a:rPr lang="he-IL" altLang="en-US" sz="4400">
                <a:solidFill>
                  <a:schemeClr val="bg1"/>
                </a:solidFill>
              </a:rPr>
              <a:t>ניהול רישיונות</a:t>
            </a:r>
            <a:endParaRPr lang="en-US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44831ED-7D12-5D76-BBAD-673C8CE67C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2421DF-2665-A6C9-20B8-0714AB0BECF1}"/>
              </a:ext>
            </a:extLst>
          </p:cNvPr>
          <p:cNvSpPr txBox="1"/>
          <p:nvPr/>
        </p:nvSpPr>
        <p:spPr>
          <a:xfrm>
            <a:off x="2916455" y="1724266"/>
            <a:ext cx="8996429" cy="3780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0" lvl="1" indent="-457200">
              <a:lnSpc>
                <a:spcPct val="150000"/>
              </a:lnSpc>
              <a:buFont typeface="+mj-lt"/>
              <a:buAutoNum type="arabicPeriod"/>
            </a:pPr>
            <a:r>
              <a:rPr lang="he-IL" altLang="en-US" dirty="0"/>
              <a:t>בעת עליית המערכת, נקרא מזהה של מספר רכיבי חומרה במחשב</a:t>
            </a:r>
          </a:p>
          <a:p>
            <a:pPr marL="1143000" lvl="1" indent="-457200">
              <a:lnSpc>
                <a:spcPct val="150000"/>
              </a:lnSpc>
              <a:buFont typeface="+mj-lt"/>
              <a:buAutoNum type="arabicPeriod"/>
            </a:pPr>
            <a:r>
              <a:rPr lang="he-IL" altLang="en-US" dirty="0"/>
              <a:t>תוצג למשתמש הודעה שכוללת</a:t>
            </a:r>
          </a:p>
          <a:p>
            <a:pPr marL="1250950" lvl="1" indent="269875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617663" algn="l"/>
              </a:tabLst>
            </a:pPr>
            <a:r>
              <a:rPr lang="he-IL" altLang="en-US" dirty="0"/>
              <a:t>	מזהה ייחודי על בסיס המזהה שנקרא בסעיף 1</a:t>
            </a:r>
          </a:p>
          <a:p>
            <a:pPr marL="1250950" lvl="1" indent="269875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617663" algn="l"/>
              </a:tabLst>
            </a:pPr>
            <a:r>
              <a:rPr lang="he-IL" altLang="en-US" dirty="0"/>
              <a:t>שדה להזנת רישיון</a:t>
            </a:r>
          </a:p>
          <a:p>
            <a:pPr marL="1065212" lvl="1" indent="-342900">
              <a:lnSpc>
                <a:spcPct val="150000"/>
              </a:lnSpc>
              <a:buAutoNum type="arabicPeriod" startAt="3"/>
              <a:tabLst>
                <a:tab pos="1617663" algn="l"/>
              </a:tabLst>
            </a:pPr>
            <a:r>
              <a:rPr lang="he-IL" altLang="en-US" dirty="0"/>
              <a:t>הלקוח ישלח את המזהה שקיבל בסעיף 2 </a:t>
            </a:r>
            <a:r>
              <a:rPr lang="he-IL" altLang="en-US" dirty="0" err="1"/>
              <a:t>לאלאופ</a:t>
            </a:r>
            <a:endParaRPr lang="he-IL" altLang="en-US" dirty="0"/>
          </a:p>
          <a:p>
            <a:pPr marL="1065212" lvl="1" indent="-342900">
              <a:lnSpc>
                <a:spcPct val="150000"/>
              </a:lnSpc>
              <a:buAutoNum type="arabicPeriod" startAt="3"/>
              <a:tabLst>
                <a:tab pos="1617663" algn="l"/>
              </a:tabLst>
            </a:pPr>
            <a:r>
              <a:rPr lang="he-IL" altLang="en-US" dirty="0" err="1"/>
              <a:t>אלאופ</a:t>
            </a:r>
            <a:r>
              <a:rPr lang="he-IL" altLang="en-US" dirty="0"/>
              <a:t> תנפיק ללקוח רישיון, על בסיס מזהה, באמצעות אפליקציה ייעודית</a:t>
            </a:r>
          </a:p>
          <a:p>
            <a:pPr marL="1143000" lvl="1">
              <a:lnSpc>
                <a:spcPct val="150000"/>
              </a:lnSpc>
              <a:tabLst>
                <a:tab pos="1617663" algn="l"/>
              </a:tabLst>
            </a:pPr>
            <a:r>
              <a:rPr lang="he-IL" altLang="en-US" sz="1800" dirty="0"/>
              <a:t> </a:t>
            </a:r>
          </a:p>
          <a:p>
            <a:pPr marL="1143000" lvl="1" indent="20478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617663" algn="l"/>
              </a:tabLst>
            </a:pPr>
            <a:r>
              <a:rPr lang="he-IL" altLang="en-US" sz="1800" dirty="0"/>
              <a:t>נוסיף לטופס תיבת גלילה שתכיל את סוג המוצר עבור</a:t>
            </a:r>
          </a:p>
          <a:p>
            <a:pPr marL="1143000" lvl="1">
              <a:lnSpc>
                <a:spcPct val="150000"/>
              </a:lnSpc>
              <a:tabLst>
                <a:tab pos="1617663" algn="l"/>
              </a:tabLst>
            </a:pPr>
            <a:r>
              <a:rPr lang="he-IL" altLang="en-US" dirty="0"/>
              <a:t>    נרצה להנפיק את הרישיון</a:t>
            </a:r>
            <a:endParaRPr lang="he-IL" alt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426DCC-8F00-E9E1-DF1D-BB5E93CE2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82" y="2295367"/>
            <a:ext cx="4526282" cy="11336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D8469F-BD0E-D5F3-6CAC-C4D05D363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999" y="4254282"/>
            <a:ext cx="4526281" cy="175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647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4EAB8-6DEE-93E7-0A2B-266A8B3BF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492EA65-D519-4A77-7940-28BEAA6ED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lvl="1" indent="-457200" algn="ctr" rtl="1">
              <a:lnSpc>
                <a:spcPct val="150000"/>
              </a:lnSpc>
            </a:pPr>
            <a:r>
              <a:rPr lang="he-IL" altLang="en-US" sz="4400" dirty="0">
                <a:solidFill>
                  <a:schemeClr val="bg1"/>
                </a:solidFill>
              </a:rPr>
              <a:t>ניהול רישיונות – צד לקוח</a:t>
            </a:r>
            <a:endParaRPr lang="en-US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E928276F-24F5-6F88-A328-7159F37E92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66BAA3-656C-3AFE-6341-D8F07E2FE101}"/>
              </a:ext>
            </a:extLst>
          </p:cNvPr>
          <p:cNvSpPr txBox="1"/>
          <p:nvPr/>
        </p:nvSpPr>
        <p:spPr>
          <a:xfrm>
            <a:off x="875899" y="1724266"/>
            <a:ext cx="11036985" cy="2118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0" lvl="1" indent="-457200">
              <a:lnSpc>
                <a:spcPct val="150000"/>
              </a:lnSpc>
              <a:buFont typeface="+mj-lt"/>
              <a:buAutoNum type="arabicPeriod"/>
            </a:pPr>
            <a:r>
              <a:rPr lang="he-IL" altLang="en-US" dirty="0"/>
              <a:t>בעת עליית המערכת, נקרא מזהה של מספר רכיבי חומרה במחשב</a:t>
            </a:r>
          </a:p>
          <a:p>
            <a:pPr marL="1143000" lvl="1" indent="-457200">
              <a:lnSpc>
                <a:spcPct val="150000"/>
              </a:lnSpc>
              <a:buFont typeface="+mj-lt"/>
              <a:buAutoNum type="arabicPeriod"/>
            </a:pPr>
            <a:r>
              <a:rPr lang="he-IL" altLang="en-US" dirty="0"/>
              <a:t>תוצג למשתמש הודעה שכוללת</a:t>
            </a:r>
          </a:p>
          <a:p>
            <a:pPr marL="1250950" lvl="1" indent="269875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617663" algn="l"/>
              </a:tabLst>
            </a:pPr>
            <a:r>
              <a:rPr lang="he-IL" altLang="en-US" dirty="0"/>
              <a:t>	מזהה ייחודי על בסיס המזהה שנקרא בסעיף 1</a:t>
            </a:r>
          </a:p>
          <a:p>
            <a:pPr marL="1250950" lvl="1" indent="269875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617663" algn="l"/>
              </a:tabLst>
            </a:pPr>
            <a:r>
              <a:rPr lang="he-IL" altLang="en-US" dirty="0"/>
              <a:t>שדה להזנת רישיון</a:t>
            </a:r>
          </a:p>
          <a:p>
            <a:pPr marL="1065212" lvl="1" indent="-342900">
              <a:lnSpc>
                <a:spcPct val="150000"/>
              </a:lnSpc>
              <a:buAutoNum type="arabicPeriod" startAt="3"/>
              <a:tabLst>
                <a:tab pos="1617663" algn="l"/>
              </a:tabLst>
            </a:pPr>
            <a:r>
              <a:rPr lang="he-IL" altLang="en-US" dirty="0"/>
              <a:t>הלקוח ישלח את המזהה שקיבל בסעיף 2 </a:t>
            </a:r>
            <a:r>
              <a:rPr lang="he-IL" altLang="en-US" dirty="0" err="1"/>
              <a:t>לאלאופ</a:t>
            </a:r>
            <a:endParaRPr lang="he-IL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79FC17-AD4B-BA4C-B013-2D1879B0E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886" y="4301928"/>
            <a:ext cx="4526282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862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FFB9B-41BC-6AEC-DE4D-D34FF5951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79D90ED-80D5-5E4B-AF22-BC8691C60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lvl="1" indent="-457200" algn="ctr" rtl="1">
              <a:lnSpc>
                <a:spcPct val="150000"/>
              </a:lnSpc>
            </a:pPr>
            <a:r>
              <a:rPr lang="he-IL" altLang="en-US" sz="4400" dirty="0">
                <a:solidFill>
                  <a:schemeClr val="bg1"/>
                </a:solidFill>
              </a:rPr>
              <a:t>ניהול רישיונות – צד </a:t>
            </a:r>
            <a:r>
              <a:rPr lang="he-IL" altLang="en-US" sz="4400" dirty="0" err="1">
                <a:solidFill>
                  <a:schemeClr val="bg1"/>
                </a:solidFill>
              </a:rPr>
              <a:t>אלאופ</a:t>
            </a:r>
            <a:endParaRPr lang="en-US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7021E9AB-E4F1-13F7-2528-B6DB78D8A5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6CF914-D5B3-8D1C-5C8F-83F50CB220C9}"/>
              </a:ext>
            </a:extLst>
          </p:cNvPr>
          <p:cNvSpPr txBox="1"/>
          <p:nvPr/>
        </p:nvSpPr>
        <p:spPr>
          <a:xfrm>
            <a:off x="856648" y="1548377"/>
            <a:ext cx="11100334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65212" lvl="1" indent="-342900">
              <a:lnSpc>
                <a:spcPct val="150000"/>
              </a:lnSpc>
              <a:buAutoNum type="arabicPeriod" startAt="3"/>
              <a:tabLst>
                <a:tab pos="1617663" algn="l"/>
              </a:tabLst>
            </a:pPr>
            <a:r>
              <a:rPr lang="he-IL" altLang="en-US" dirty="0" err="1"/>
              <a:t>אלאופ</a:t>
            </a:r>
            <a:r>
              <a:rPr lang="he-IL" altLang="en-US" dirty="0"/>
              <a:t> תנפיק ללקוח רישיון, על בסיס מזהה, באמצעות אפליקציה ייעודית</a:t>
            </a:r>
            <a:endParaRPr lang="he-IL" altLang="en-US" sz="1800" dirty="0"/>
          </a:p>
          <a:p>
            <a:pPr marL="1143000" lvl="1" indent="20478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617663" algn="l"/>
              </a:tabLst>
            </a:pPr>
            <a:r>
              <a:rPr lang="he-IL" altLang="en-US" sz="1800" dirty="0"/>
              <a:t>נוסיף לטופס תיבת גלילה שתכיל את סוג המוצר עבור </a:t>
            </a:r>
            <a:r>
              <a:rPr lang="he-IL" altLang="en-US" dirty="0"/>
              <a:t>נרצה להנפיק את הרישיון</a:t>
            </a:r>
            <a:endParaRPr lang="he-IL" alt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9E2019-BA78-9D55-471A-FA04D6D18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268" y="2748824"/>
            <a:ext cx="4526281" cy="175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315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62">
            <a:extLst>
              <a:ext uri="{FF2B5EF4-FFF2-40B4-BE49-F238E27FC236}">
                <a16:creationId xmlns:a16="http://schemas.microsoft.com/office/drawing/2014/main" id="{B2182D63-1A2C-0BE4-B153-AAFCC735D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3548" y="4872295"/>
            <a:ext cx="1839619" cy="1206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endParaRPr lang="en-US" altLang="en-US" sz="1800" b="0" dirty="0">
              <a:solidFill>
                <a:schemeClr val="bg1"/>
              </a:solidFill>
            </a:endParaRPr>
          </a:p>
          <a:p>
            <a:pPr algn="l" rtl="0" eaLnBrk="1" hangingPunct="1"/>
            <a:endParaRPr lang="en-US" altLang="en-US" sz="1800" b="0" dirty="0">
              <a:solidFill>
                <a:schemeClr val="bg1"/>
              </a:solidFill>
            </a:endParaRPr>
          </a:p>
          <a:p>
            <a:pPr algn="l" rtl="0" eaLnBrk="1" hangingPunct="1"/>
            <a:r>
              <a:rPr lang="en-US" altLang="en-US" sz="1800" b="0" dirty="0">
                <a:solidFill>
                  <a:schemeClr val="bg1"/>
                </a:solidFill>
              </a:rPr>
              <a:t>      DIRCM</a:t>
            </a:r>
          </a:p>
          <a:p>
            <a:pPr eaLnBrk="1" hangingPunct="1"/>
            <a:endParaRPr lang="en-US" altLang="en-US" sz="1800" b="0" dirty="0">
              <a:solidFill>
                <a:schemeClr val="tx1"/>
              </a:solidFill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8D0A6F1B-58D6-4309-ABED-C3B8E4D6E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תיאור כללי של </a:t>
            </a:r>
            <a:r>
              <a:rPr lang="he-IL" dirty="0" err="1"/>
              <a:t>מודולי</a:t>
            </a:r>
            <a:r>
              <a:rPr lang="he-IL" dirty="0"/>
              <a:t> התוכנה</a:t>
            </a:r>
            <a:endParaRPr lang="en-US" dirty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62D0396-7EBF-4C9C-852E-FC35898CF1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0FAD636-F3BB-4F18-A87E-19B13A1139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33450" y="1944673"/>
            <a:ext cx="9972675" cy="2014957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24" name="Rectangle 62">
            <a:extLst>
              <a:ext uri="{FF2B5EF4-FFF2-40B4-BE49-F238E27FC236}">
                <a16:creationId xmlns:a16="http://schemas.microsoft.com/office/drawing/2014/main" id="{D1CB56AD-54D3-4CD8-B187-8D4DED8F2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9815" y="2207908"/>
            <a:ext cx="1803352" cy="12210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/>
            <a:endParaRPr lang="en-US" altLang="en-US" sz="1800" b="0" dirty="0">
              <a:solidFill>
                <a:schemeClr val="bg1"/>
              </a:solidFill>
            </a:endParaRPr>
          </a:p>
          <a:p>
            <a:pPr algn="ctr" rtl="0" eaLnBrk="1" hangingPunct="1"/>
            <a:r>
              <a:rPr lang="en-US" altLang="en-US" sz="1800" b="0" dirty="0">
                <a:solidFill>
                  <a:schemeClr val="bg1"/>
                </a:solidFill>
              </a:rPr>
              <a:t>MLV</a:t>
            </a:r>
          </a:p>
          <a:p>
            <a:pPr algn="ctr" rtl="0" eaLnBrk="1" hangingPunct="1"/>
            <a:r>
              <a:rPr lang="en-US" altLang="en-US" sz="1800" b="0" dirty="0">
                <a:solidFill>
                  <a:schemeClr val="bg1"/>
                </a:solidFill>
              </a:rPr>
              <a:t>Application</a:t>
            </a:r>
          </a:p>
          <a:p>
            <a:pPr eaLnBrk="1" hangingPunct="1"/>
            <a:endParaRPr lang="en-US" altLang="en-US" sz="1800" b="0" dirty="0">
              <a:solidFill>
                <a:schemeClr val="tx1"/>
              </a:solidFill>
            </a:endParaRPr>
          </a:p>
        </p:txBody>
      </p:sp>
      <p:grpSp>
        <p:nvGrpSpPr>
          <p:cNvPr id="25" name="Group 77">
            <a:extLst>
              <a:ext uri="{FF2B5EF4-FFF2-40B4-BE49-F238E27FC236}">
                <a16:creationId xmlns:a16="http://schemas.microsoft.com/office/drawing/2014/main" id="{23AEACED-E09C-485F-85A9-9773F10737A4}"/>
              </a:ext>
            </a:extLst>
          </p:cNvPr>
          <p:cNvGrpSpPr>
            <a:grpSpLocks/>
          </p:cNvGrpSpPr>
          <p:nvPr/>
        </p:nvGrpSpPr>
        <p:grpSpPr bwMode="auto">
          <a:xfrm>
            <a:off x="8075661" y="2041249"/>
            <a:ext cx="2641604" cy="1402367"/>
            <a:chOff x="3840" y="895"/>
            <a:chExt cx="1664" cy="763"/>
          </a:xfrm>
        </p:grpSpPr>
        <p:sp>
          <p:nvSpPr>
            <p:cNvPr id="26" name="AutoShape 22">
              <a:extLst>
                <a:ext uri="{FF2B5EF4-FFF2-40B4-BE49-F238E27FC236}">
                  <a16:creationId xmlns:a16="http://schemas.microsoft.com/office/drawing/2014/main" id="{FADCE7C6-729B-4EDC-9C8D-B6009F515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8" y="895"/>
              <a:ext cx="946" cy="763"/>
            </a:xfrm>
            <a:prstGeom prst="flowChartMagneticDisk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solidFill>
                    <a:schemeClr val="tx1"/>
                  </a:solidFill>
                </a:rPr>
                <a:t>DB</a:t>
              </a:r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5AF09E76-E98C-4302-9231-4032B2616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154"/>
              <a:ext cx="71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0" dirty="0">
                  <a:solidFill>
                    <a:schemeClr val="tx1"/>
                  </a:solidFill>
                </a:rPr>
                <a:t>User </a:t>
              </a:r>
              <a:br>
                <a:rPr lang="en-US" altLang="en-US" sz="1400" b="0" dirty="0">
                  <a:solidFill>
                    <a:schemeClr val="tx1"/>
                  </a:solidFill>
                </a:rPr>
              </a:br>
              <a:r>
                <a:rPr lang="en-US" altLang="en-US" sz="1400" b="0" dirty="0">
                  <a:solidFill>
                    <a:schemeClr val="tx1"/>
                  </a:solidFill>
                </a:rPr>
                <a:t>Registration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8AFDFAB-E0D8-039E-E3CF-65BD0514C472}"/>
              </a:ext>
            </a:extLst>
          </p:cNvPr>
          <p:cNvCxnSpPr>
            <a:cxnSpLocks/>
          </p:cNvCxnSpPr>
          <p:nvPr/>
        </p:nvCxnSpPr>
        <p:spPr>
          <a:xfrm>
            <a:off x="7871380" y="3112141"/>
            <a:ext cx="1248416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angle 117">
            <a:extLst>
              <a:ext uri="{FF2B5EF4-FFF2-40B4-BE49-F238E27FC236}">
                <a16:creationId xmlns:a16="http://schemas.microsoft.com/office/drawing/2014/main" id="{4AC55782-E97B-833E-8F0B-45AEF55A7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3549" y="4904035"/>
            <a:ext cx="1822990" cy="2992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/>
            <a:r>
              <a:rPr lang="en-US" altLang="en-US" sz="1300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+mn-cs"/>
              </a:rPr>
              <a:t>Manage</a:t>
            </a:r>
            <a:endParaRPr lang="en-US" sz="1300" b="0" i="0" u="none" strike="noStrike" baseline="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+mn-cs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F84A276-E1A9-0AF9-5FDD-9FCDC9C8E3EE}"/>
              </a:ext>
            </a:extLst>
          </p:cNvPr>
          <p:cNvCxnSpPr>
            <a:cxnSpLocks/>
          </p:cNvCxnSpPr>
          <p:nvPr/>
        </p:nvCxnSpPr>
        <p:spPr>
          <a:xfrm>
            <a:off x="6765303" y="3519030"/>
            <a:ext cx="0" cy="123208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Rectangle 66">
            <a:extLst>
              <a:ext uri="{FF2B5EF4-FFF2-40B4-BE49-F238E27FC236}">
                <a16:creationId xmlns:a16="http://schemas.microsoft.com/office/drawing/2014/main" id="{5049D30C-6FB3-44C4-DE1A-8B48ECE2F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8895" y="3929788"/>
            <a:ext cx="116724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0" dirty="0">
                <a:solidFill>
                  <a:schemeClr val="tx1"/>
                </a:solidFill>
              </a:rPr>
              <a:t>TCP - </a:t>
            </a:r>
            <a:r>
              <a:rPr lang="en-US" altLang="en-US" sz="1400" b="0" dirty="0" err="1">
                <a:solidFill>
                  <a:schemeClr val="tx1"/>
                </a:solidFill>
              </a:rPr>
              <a:t>Lshell</a:t>
            </a:r>
            <a:endParaRPr lang="en-US" altLang="en-US" sz="1400" b="0" dirty="0">
              <a:solidFill>
                <a:schemeClr val="tx1"/>
              </a:solidFill>
            </a:endParaRPr>
          </a:p>
        </p:txBody>
      </p:sp>
      <p:sp>
        <p:nvSpPr>
          <p:cNvPr id="49" name="Rectangle 62">
            <a:extLst>
              <a:ext uri="{FF2B5EF4-FFF2-40B4-BE49-F238E27FC236}">
                <a16:creationId xmlns:a16="http://schemas.microsoft.com/office/drawing/2014/main" id="{E668C5CD-8611-619E-E328-33B163D1C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640" y="2207908"/>
            <a:ext cx="1501698" cy="119521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/>
            <a:endParaRPr lang="en-US" altLang="en-US" sz="1800" b="0" dirty="0">
              <a:solidFill>
                <a:schemeClr val="bg1"/>
              </a:solidFill>
            </a:endParaRPr>
          </a:p>
          <a:p>
            <a:pPr algn="ctr" rtl="0" eaLnBrk="1" hangingPunct="1"/>
            <a:r>
              <a:rPr lang="en-US" altLang="en-US" sz="1800" b="0" dirty="0">
                <a:solidFill>
                  <a:schemeClr val="bg1"/>
                </a:solidFill>
              </a:rPr>
              <a:t>JC Loader</a:t>
            </a:r>
          </a:p>
          <a:p>
            <a:pPr algn="ctr" rtl="0" eaLnBrk="1" hangingPunct="1"/>
            <a:r>
              <a:rPr lang="en-US" altLang="en-US" sz="1800" b="0" dirty="0">
                <a:solidFill>
                  <a:schemeClr val="bg1"/>
                </a:solidFill>
              </a:rPr>
              <a:t>Application</a:t>
            </a:r>
          </a:p>
          <a:p>
            <a:pPr eaLnBrk="1" hangingPunct="1"/>
            <a:endParaRPr lang="en-US" altLang="en-US" sz="1800" b="0" dirty="0">
              <a:solidFill>
                <a:schemeClr val="tx1"/>
              </a:solidFill>
            </a:endParaRPr>
          </a:p>
        </p:txBody>
      </p:sp>
      <p:sp>
        <p:nvSpPr>
          <p:cNvPr id="50" name="AutoShape 22">
            <a:extLst>
              <a:ext uri="{FF2B5EF4-FFF2-40B4-BE49-F238E27FC236}">
                <a16:creationId xmlns:a16="http://schemas.microsoft.com/office/drawing/2014/main" id="{C497DB90-260F-52F8-E3F5-60A48A9AD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1675" y="2550838"/>
            <a:ext cx="744538" cy="911630"/>
          </a:xfrm>
          <a:prstGeom prst="flowChartMagneticDisk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51" name="Rectangle 66">
            <a:extLst>
              <a:ext uri="{FF2B5EF4-FFF2-40B4-BE49-F238E27FC236}">
                <a16:creationId xmlns:a16="http://schemas.microsoft.com/office/drawing/2014/main" id="{D25194AF-BB6B-F6BF-5E1D-D246EE1EC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1848" y="2536134"/>
            <a:ext cx="1139827" cy="52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0" dirty="0">
                <a:solidFill>
                  <a:schemeClr val="tx1"/>
                </a:solidFill>
              </a:rPr>
              <a:t>User </a:t>
            </a:r>
            <a:br>
              <a:rPr lang="en-US" altLang="en-US" sz="1400" b="0" dirty="0">
                <a:solidFill>
                  <a:schemeClr val="tx1"/>
                </a:solidFill>
              </a:rPr>
            </a:br>
            <a:r>
              <a:rPr lang="en-US" altLang="en-US" sz="1400" b="0" dirty="0">
                <a:solidFill>
                  <a:schemeClr val="tx1"/>
                </a:solidFill>
              </a:rPr>
              <a:t>Registration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2029AE0-3D8C-4356-A123-6CC211B3287D}"/>
              </a:ext>
            </a:extLst>
          </p:cNvPr>
          <p:cNvCxnSpPr>
            <a:cxnSpLocks/>
          </p:cNvCxnSpPr>
          <p:nvPr/>
        </p:nvCxnSpPr>
        <p:spPr>
          <a:xfrm>
            <a:off x="3316602" y="3130994"/>
            <a:ext cx="1248416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03EBCF4-B629-E06B-46AE-C426FC4EEBB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99456" y="2739720"/>
            <a:ext cx="1871499" cy="3311433"/>
          </a:xfrm>
          <a:prstGeom prst="bentConnector2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Rectangle 66">
            <a:extLst>
              <a:ext uri="{FF2B5EF4-FFF2-40B4-BE49-F238E27FC236}">
                <a16:creationId xmlns:a16="http://schemas.microsoft.com/office/drawing/2014/main" id="{4DBAEF18-2A22-ED67-94E0-86CC9886A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3254" y="4696324"/>
            <a:ext cx="13297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400" b="0" dirty="0">
                <a:solidFill>
                  <a:schemeClr val="tx1"/>
                </a:solidFill>
              </a:rPr>
              <a:t>TCP – </a:t>
            </a:r>
            <a:r>
              <a:rPr lang="en-US" altLang="en-US" sz="1400" b="0" dirty="0" err="1">
                <a:solidFill>
                  <a:schemeClr val="tx1"/>
                </a:solidFill>
              </a:rPr>
              <a:t>Lshell</a:t>
            </a:r>
            <a:endParaRPr lang="en-US" altLang="en-US" sz="1400" b="0" dirty="0">
              <a:solidFill>
                <a:schemeClr val="tx1"/>
              </a:solidFill>
            </a:endParaRPr>
          </a:p>
          <a:p>
            <a:pPr algn="l" rtl="0" eaLnBrk="1" hangingPunct="1"/>
            <a:r>
              <a:rPr lang="en-US" altLang="en-US" sz="1400" b="0" dirty="0">
                <a:solidFill>
                  <a:schemeClr val="tx1"/>
                </a:solidFill>
              </a:rPr>
              <a:t>FTP </a:t>
            </a:r>
          </a:p>
        </p:txBody>
      </p:sp>
    </p:spTree>
    <p:extLst>
      <p:ext uri="{BB962C8B-B14F-4D97-AF65-F5344CB8AC3E}">
        <p14:creationId xmlns:p14="http://schemas.microsoft.com/office/powerpoint/2010/main" val="603053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EA682-A689-4522-A5E2-7B0944D8A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3">
            <a:extLst>
              <a:ext uri="{FF2B5EF4-FFF2-40B4-BE49-F238E27FC236}">
                <a16:creationId xmlns:a16="http://schemas.microsoft.com/office/drawing/2014/main" id="{B6040636-7B10-F6DC-7D61-A6693C539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C8C6C5A5-E543-CFAB-1AB6-A6401F95C64E}"/>
              </a:ext>
            </a:extLst>
          </p:cNvPr>
          <p:cNvSpPr/>
          <p:nvPr/>
        </p:nvSpPr>
        <p:spPr>
          <a:xfrm>
            <a:off x="768220" y="1268120"/>
            <a:ext cx="10655559" cy="4321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Clr>
                <a:srgbClr val="00B0F0"/>
              </a:buClr>
              <a:buSzPct val="100000"/>
              <a:defRPr/>
            </a:pPr>
            <a:r>
              <a:rPr lang="he-IL" altLang="en-US" sz="6000" b="1" dirty="0">
                <a:solidFill>
                  <a:srgbClr val="4285F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תוכנת טכנאי </a:t>
            </a:r>
            <a:r>
              <a:rPr lang="en-US" altLang="en-US" sz="6000" b="1" dirty="0">
                <a:solidFill>
                  <a:srgbClr val="4285F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MLV</a:t>
            </a:r>
            <a:endParaRPr lang="he-IL" altLang="en-US" sz="6000" b="1" dirty="0">
              <a:solidFill>
                <a:srgbClr val="4285F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גרפיקה 3" descr="הוסף">
            <a:extLst>
              <a:ext uri="{FF2B5EF4-FFF2-40B4-BE49-F238E27FC236}">
                <a16:creationId xmlns:a16="http://schemas.microsoft.com/office/drawing/2014/main" id="{CC694962-31BF-B0B7-B74B-8D29FD608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799" y="216441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581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0A6F1B-58D6-4309-ABED-C3B8E4D6E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lvl="1" indent="-457200" algn="ctr" rtl="1">
              <a:lnSpc>
                <a:spcPct val="150000"/>
              </a:lnSpc>
            </a:pPr>
            <a:r>
              <a:rPr lang="en-US" altLang="en-US" sz="4400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62D0396-7EBF-4C9C-852E-FC35898CF1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271755-BC68-4DC7-D256-95E5F28DD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132" y="1524011"/>
            <a:ext cx="4872610" cy="4698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7AF363-EC8C-D99B-5734-395F755549E0}"/>
              </a:ext>
            </a:extLst>
          </p:cNvPr>
          <p:cNvSpPr txBox="1"/>
          <p:nvPr/>
        </p:nvSpPr>
        <p:spPr>
          <a:xfrm>
            <a:off x="7334451" y="1561232"/>
            <a:ext cx="4545527" cy="128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כניסה למערכת עם משתמש וסיסמא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שם משתמש נשמרים בבסיס הנתונים בצורה מוצפנת וניתנים לעריכה </a:t>
            </a:r>
          </a:p>
        </p:txBody>
      </p:sp>
    </p:spTree>
    <p:extLst>
      <p:ext uri="{BB962C8B-B14F-4D97-AF65-F5344CB8AC3E}">
        <p14:creationId xmlns:p14="http://schemas.microsoft.com/office/powerpoint/2010/main" val="130039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B4A136-F4A9-1E45-9AD1-22F8D42D0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45FA5A0-53D0-87FE-145E-2B3FC716F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Form</a:t>
            </a: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E77443B9-EA41-E679-7276-3E92024B10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0FBBB3C-E867-8873-246F-183248ECA5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33450" y="1944673"/>
            <a:ext cx="4845181" cy="2014957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D2D357-EB61-E21C-8436-E859A9FB3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55" y="1531068"/>
            <a:ext cx="7533437" cy="42582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613253-C362-9DDB-EFF2-697C8C7FCEB1}"/>
              </a:ext>
            </a:extLst>
          </p:cNvPr>
          <p:cNvSpPr txBox="1"/>
          <p:nvPr/>
        </p:nvSpPr>
        <p:spPr>
          <a:xfrm>
            <a:off x="1425609" y="2411788"/>
            <a:ext cx="4353022" cy="2125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179388">
              <a:lnSpc>
                <a:spcPct val="150000"/>
              </a:lnSpc>
              <a:tabLst>
                <a:tab pos="539750" algn="l"/>
              </a:tabLst>
            </a:pPr>
            <a:r>
              <a:rPr lang="he-IL" dirty="0"/>
              <a:t>הטופס הראשי מורכב מ 4 לשוניות:</a:t>
            </a:r>
            <a:endParaRPr lang="en-US" dirty="0"/>
          </a:p>
          <a:p>
            <a:pPr marL="342900" indent="-342900" algn="l" defTabSz="179388" rtl="0">
              <a:lnSpc>
                <a:spcPct val="150000"/>
              </a:lnSpc>
              <a:buFont typeface="+mj-lt"/>
              <a:buAutoNum type="arabicPeriod"/>
              <a:tabLst>
                <a:tab pos="539750" algn="l"/>
              </a:tabLst>
            </a:pPr>
            <a:r>
              <a:rPr lang="en-US" dirty="0"/>
              <a:t>System Status Tab</a:t>
            </a:r>
            <a:endParaRPr lang="he-IL" dirty="0"/>
          </a:p>
          <a:p>
            <a:pPr marL="342900" indent="-342900" algn="l" rtl="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Logs Viewer</a:t>
            </a:r>
            <a:endParaRPr lang="he-IL" dirty="0"/>
          </a:p>
          <a:p>
            <a:pPr marL="342900" indent="-342900" algn="l" rtl="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Versions</a:t>
            </a:r>
          </a:p>
          <a:p>
            <a:pPr marL="342900" indent="-342900" algn="l" rtl="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JC Handling</a:t>
            </a:r>
            <a:endParaRPr lang="he-IL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E04AB6D-BC6B-FEA5-9236-352713DBD612}"/>
              </a:ext>
            </a:extLst>
          </p:cNvPr>
          <p:cNvCxnSpPr>
            <a:cxnSpLocks/>
          </p:cNvCxnSpPr>
          <p:nvPr/>
        </p:nvCxnSpPr>
        <p:spPr>
          <a:xfrm flipH="1">
            <a:off x="7684479" y="5426197"/>
            <a:ext cx="9378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78FF165-B370-6100-7D2F-C8546285EA70}"/>
              </a:ext>
            </a:extLst>
          </p:cNvPr>
          <p:cNvSpPr txBox="1"/>
          <p:nvPr/>
        </p:nvSpPr>
        <p:spPr>
          <a:xfrm>
            <a:off x="8728787" y="5241531"/>
            <a:ext cx="314365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סטטוס תקשורת מול ה </a:t>
            </a:r>
            <a:r>
              <a:rPr lang="en-US" dirty="0"/>
              <a:t>manage</a:t>
            </a:r>
            <a:endParaRPr lang="he-IL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D9398EF-B80A-09C4-5746-D99B2DB381C7}"/>
              </a:ext>
            </a:extLst>
          </p:cNvPr>
          <p:cNvCxnSpPr>
            <a:cxnSpLocks/>
          </p:cNvCxnSpPr>
          <p:nvPr/>
        </p:nvCxnSpPr>
        <p:spPr>
          <a:xfrm flipH="1">
            <a:off x="7720983" y="2144158"/>
            <a:ext cx="1007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12FAE06-0941-94BF-D524-4E5197EF9499}"/>
              </a:ext>
            </a:extLst>
          </p:cNvPr>
          <p:cNvSpPr txBox="1"/>
          <p:nvPr/>
        </p:nvSpPr>
        <p:spPr>
          <a:xfrm>
            <a:off x="10490160" y="1944673"/>
            <a:ext cx="133860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מוד מערכת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F505D8-E3FD-61E1-B4E5-1FD85FF6C97D}"/>
              </a:ext>
            </a:extLst>
          </p:cNvPr>
          <p:cNvSpPr txBox="1"/>
          <p:nvPr/>
        </p:nvSpPr>
        <p:spPr>
          <a:xfrm>
            <a:off x="8345151" y="2426885"/>
            <a:ext cx="3485880" cy="12875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he-IL" dirty="0"/>
              <a:t>סטטוס </a:t>
            </a:r>
            <a:r>
              <a:rPr lang="en-US" dirty="0"/>
              <a:t>BIT</a:t>
            </a:r>
            <a:r>
              <a:rPr lang="he-IL" dirty="0"/>
              <a:t>  עבור ה </a:t>
            </a:r>
            <a:r>
              <a:rPr lang="en-US" dirty="0"/>
              <a:t> Unit</a:t>
            </a:r>
            <a:r>
              <a:rPr lang="he-IL" dirty="0"/>
              <a:t>ים השונים הרשימה נבנית באופן דינאמי מתוכן ההודעה שמתקבל מהמערכת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BA1C0E-FFDD-C5A0-5BB8-6C118B787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846" y="2426885"/>
            <a:ext cx="771633" cy="743054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FA082E-DBCB-7957-29E1-25189982E6B2}"/>
              </a:ext>
            </a:extLst>
          </p:cNvPr>
          <p:cNvCxnSpPr>
            <a:cxnSpLocks/>
          </p:cNvCxnSpPr>
          <p:nvPr/>
        </p:nvCxnSpPr>
        <p:spPr>
          <a:xfrm flipH="1">
            <a:off x="7649498" y="2947897"/>
            <a:ext cx="1007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436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B95AA-1369-5D09-A981-C112712D1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92E5950-6EBE-B915-8628-70382A7DB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Status Tab</a:t>
            </a: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C70800EF-BA45-62DF-11C0-634CFCE9AF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041D1C1-BBAF-A6CC-71AA-EAE324D753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33450" y="1944673"/>
            <a:ext cx="4845181" cy="2014957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dirty="0"/>
          </a:p>
          <a:p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2A15F2-8170-7893-F170-772586299A35}"/>
              </a:ext>
            </a:extLst>
          </p:cNvPr>
          <p:cNvCxnSpPr>
            <a:cxnSpLocks/>
          </p:cNvCxnSpPr>
          <p:nvPr/>
        </p:nvCxnSpPr>
        <p:spPr>
          <a:xfrm flipH="1">
            <a:off x="4038600" y="5156467"/>
            <a:ext cx="631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F9B9BE8-1A3C-6830-F79E-9AC0D54F2387}"/>
              </a:ext>
            </a:extLst>
          </p:cNvPr>
          <p:cNvSpPr txBox="1"/>
          <p:nvPr/>
        </p:nvSpPr>
        <p:spPr>
          <a:xfrm>
            <a:off x="4574468" y="4971801"/>
            <a:ext cx="12544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ביצוע </a:t>
            </a:r>
            <a:r>
              <a:rPr lang="en-US" dirty="0"/>
              <a:t>IBIT</a:t>
            </a:r>
            <a:endParaRPr lang="he-IL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75EF95-5DAC-0C7A-03B7-C6B47AF40212}"/>
              </a:ext>
            </a:extLst>
          </p:cNvPr>
          <p:cNvCxnSpPr>
            <a:cxnSpLocks/>
          </p:cNvCxnSpPr>
          <p:nvPr/>
        </p:nvCxnSpPr>
        <p:spPr>
          <a:xfrm flipV="1">
            <a:off x="2203435" y="5098717"/>
            <a:ext cx="8874" cy="620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ECC9E5D-2445-0845-C62B-F287F37276C6}"/>
              </a:ext>
            </a:extLst>
          </p:cNvPr>
          <p:cNvSpPr txBox="1"/>
          <p:nvPr/>
        </p:nvSpPr>
        <p:spPr>
          <a:xfrm>
            <a:off x="1076344" y="5699555"/>
            <a:ext cx="225418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סינון התקלות לפי </a:t>
            </a:r>
            <a:r>
              <a:rPr lang="en-US" dirty="0"/>
              <a:t>Unit</a:t>
            </a:r>
            <a:endParaRPr lang="he-IL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541AD19-ADB4-C141-45B2-43D618426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237" y="2330633"/>
            <a:ext cx="771633" cy="74305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85F0995A-3DF3-5A44-A6BF-3EFCBE86D78E}"/>
              </a:ext>
            </a:extLst>
          </p:cNvPr>
          <p:cNvGrpSpPr/>
          <p:nvPr/>
        </p:nvGrpSpPr>
        <p:grpSpPr>
          <a:xfrm>
            <a:off x="977752" y="1428761"/>
            <a:ext cx="7533437" cy="4258277"/>
            <a:chOff x="997002" y="1399886"/>
            <a:chExt cx="7533437" cy="425827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529E20E-60EE-EAB6-8C9D-888544D86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7002" y="1399886"/>
              <a:ext cx="7533437" cy="4258277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810D323-D815-7000-5FC9-03E1F6391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0978" y="1876572"/>
              <a:ext cx="6381976" cy="2900938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669050B-4792-4455-1D24-7EE18F97D91A}"/>
              </a:ext>
            </a:extLst>
          </p:cNvPr>
          <p:cNvSpPr txBox="1"/>
          <p:nvPr/>
        </p:nvSpPr>
        <p:spPr>
          <a:xfrm>
            <a:off x="2950534" y="3429000"/>
            <a:ext cx="29372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רשימת תקלות במערכת </a:t>
            </a:r>
          </a:p>
        </p:txBody>
      </p:sp>
    </p:spTree>
    <p:extLst>
      <p:ext uri="{BB962C8B-B14F-4D97-AF65-F5344CB8AC3E}">
        <p14:creationId xmlns:p14="http://schemas.microsoft.com/office/powerpoint/2010/main" val="2742081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6E2D2-F4CE-767E-E132-221129F7E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F73A10E-FC0A-F71C-BA76-BD499B720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lvl="1" indent="-457200" algn="ctr" rtl="1">
              <a:lnSpc>
                <a:spcPct val="150000"/>
              </a:lnSpc>
            </a:pPr>
            <a:r>
              <a:rPr lang="en-US" altLang="en-US" sz="4400" dirty="0">
                <a:solidFill>
                  <a:schemeClr val="bg1"/>
                </a:solidFill>
              </a:rPr>
              <a:t>Tab</a:t>
            </a:r>
            <a:r>
              <a:rPr lang="he-IL" altLang="en-US" sz="4400" dirty="0">
                <a:solidFill>
                  <a:schemeClr val="bg1"/>
                </a:solidFill>
              </a:rPr>
              <a:t> </a:t>
            </a:r>
            <a:r>
              <a:rPr lang="en-US" altLang="en-US" sz="4400" dirty="0">
                <a:solidFill>
                  <a:schemeClr val="bg1"/>
                </a:solidFill>
              </a:rPr>
              <a:t>Log Viewer</a:t>
            </a: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DED0B780-421E-F2E0-6FA0-2D13D063F2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EA8636-A9BE-50DA-ADEE-828479ACA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09" y="1473444"/>
            <a:ext cx="8286781" cy="46841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1BD3C96-760D-4CB5-B7BF-CB4ED115D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5532" y="2484636"/>
            <a:ext cx="771633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523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5873D-842E-8BA4-CA08-A3B08D298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844612C-361F-392C-4E0C-EAD6DE53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lvl="1" indent="-457200" algn="ctr" rtl="1">
              <a:lnSpc>
                <a:spcPct val="150000"/>
              </a:lnSpc>
            </a:pPr>
            <a:r>
              <a:rPr lang="en-US" altLang="en-US" sz="4400" dirty="0">
                <a:solidFill>
                  <a:schemeClr val="bg1"/>
                </a:solidFill>
              </a:rPr>
              <a:t>Tab</a:t>
            </a:r>
            <a:r>
              <a:rPr lang="he-IL" altLang="en-US" sz="4400" dirty="0">
                <a:solidFill>
                  <a:schemeClr val="bg1"/>
                </a:solidFill>
              </a:rPr>
              <a:t> </a:t>
            </a:r>
            <a:r>
              <a:rPr lang="en-US" altLang="en-US" sz="4400" dirty="0">
                <a:solidFill>
                  <a:schemeClr val="bg1"/>
                </a:solidFill>
              </a:rPr>
              <a:t>Log Viewer</a:t>
            </a: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9A9C2E84-03DC-501D-958A-276FF89879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0F1D4D-AD54-09C7-04B1-F55BE0252D05}"/>
              </a:ext>
            </a:extLst>
          </p:cNvPr>
          <p:cNvSpPr txBox="1"/>
          <p:nvPr/>
        </p:nvSpPr>
        <p:spPr>
          <a:xfrm>
            <a:off x="583866" y="1319625"/>
            <a:ext cx="11227323" cy="461805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he-IL" dirty="0"/>
              <a:t>בחירת </a:t>
            </a:r>
            <a:r>
              <a:rPr lang="en-US" dirty="0"/>
              <a:t>Tail</a:t>
            </a:r>
            <a:r>
              <a:rPr lang="he-IL" dirty="0"/>
              <a:t> + הוספת יכולת להוספת חדש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Download</a:t>
            </a:r>
            <a:r>
              <a:rPr lang="he-IL" dirty="0"/>
              <a:t> </a:t>
            </a:r>
          </a:p>
          <a:p>
            <a:pPr marL="742950" indent="-206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    הורדת לוגים מתבצעת בערוץ </a:t>
            </a:r>
            <a:r>
              <a:rPr lang="en-US" dirty="0"/>
              <a:t>FTP</a:t>
            </a:r>
            <a:r>
              <a:rPr lang="he-IL" dirty="0"/>
              <a:t> מ </a:t>
            </a:r>
            <a:r>
              <a:rPr lang="en-US" dirty="0"/>
              <a:t>Spare CPU Flash</a:t>
            </a:r>
            <a:r>
              <a:rPr lang="he-IL" dirty="0"/>
              <a:t> מתיקיית </a:t>
            </a:r>
            <a:r>
              <a:rPr lang="en-US" dirty="0"/>
              <a:t>tffs1</a:t>
            </a:r>
            <a:r>
              <a:rPr lang="he-IL" dirty="0"/>
              <a:t> (</a:t>
            </a:r>
            <a:r>
              <a:rPr lang="en-US" dirty="0"/>
              <a:t>manage</a:t>
            </a:r>
            <a:r>
              <a:rPr lang="he-IL" dirty="0"/>
              <a:t>)</a:t>
            </a:r>
          </a:p>
          <a:p>
            <a:pPr marL="1008062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הקבצים מורדים לתיקיית </a:t>
            </a:r>
            <a:r>
              <a:rPr lang="en-US" dirty="0"/>
              <a:t>Logs\</a:t>
            </a:r>
            <a:r>
              <a:rPr lang="en-US" dirty="0" err="1"/>
              <a:t>TailNumber</a:t>
            </a:r>
            <a:r>
              <a:rPr lang="en-US" dirty="0"/>
              <a:t>\</a:t>
            </a:r>
            <a:r>
              <a:rPr lang="en-US" dirty="0" err="1"/>
              <a:t>YY-MM-DD-hh:mm:ss</a:t>
            </a:r>
            <a:endParaRPr lang="en-US" dirty="0"/>
          </a:p>
          <a:p>
            <a:pPr marL="1008062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לאחר הורדת הקבצים, מריצים את האפליקציה </a:t>
            </a:r>
            <a:r>
              <a:rPr lang="he-IL" dirty="0" err="1"/>
              <a:t>האלאופית</a:t>
            </a:r>
            <a:r>
              <a:rPr lang="he-IL" dirty="0"/>
              <a:t> </a:t>
            </a:r>
            <a:r>
              <a:rPr lang="en-US" dirty="0" err="1"/>
              <a:t>ElopLog</a:t>
            </a:r>
            <a:r>
              <a:rPr lang="he-IL" dirty="0"/>
              <a:t> לקבלת קובצי </a:t>
            </a:r>
            <a:r>
              <a:rPr lang="en-US" dirty="0"/>
              <a:t>CSV</a:t>
            </a:r>
          </a:p>
          <a:p>
            <a:pPr marL="1008062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מבצעים עיבוד על הקבצים ומציגים מקבץ נתונים מתוך אוסף קובצי ה </a:t>
            </a:r>
            <a:r>
              <a:rPr lang="en-US" dirty="0"/>
              <a:t>CSV</a:t>
            </a:r>
            <a:r>
              <a:rPr lang="he-IL" dirty="0"/>
              <a:t> שנוצר</a:t>
            </a:r>
          </a:p>
          <a:p>
            <a:pPr marL="1008062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רשימת </a:t>
            </a:r>
            <a:r>
              <a:rPr lang="he-IL" dirty="0" err="1"/>
              <a:t>הטאבים</a:t>
            </a:r>
            <a:r>
              <a:rPr lang="he-IL" dirty="0"/>
              <a:t> ולוגיקת הצגת הנתונים שיוצגו בכל </a:t>
            </a:r>
            <a:r>
              <a:rPr lang="he-IL" dirty="0" err="1"/>
              <a:t>טאב</a:t>
            </a:r>
            <a:r>
              <a:rPr lang="he-IL" dirty="0"/>
              <a:t> נקרא מקובץ ייעודי שמאוחסן בתיקיית </a:t>
            </a:r>
            <a:r>
              <a:rPr lang="en-US" dirty="0"/>
              <a:t>.INI</a:t>
            </a:r>
          </a:p>
          <a:p>
            <a:pPr marL="722312" lvl="1">
              <a:lnSpc>
                <a:spcPct val="150000"/>
              </a:lnSpc>
            </a:pPr>
            <a:r>
              <a:rPr lang="he-IL" dirty="0"/>
              <a:t>     קובץ ההגדרות מחולל דרך מחשב טכנאי בהרשאת מנהל</a:t>
            </a:r>
          </a:p>
          <a:p>
            <a:pPr marL="1008062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בסיום התהליך נמחקים קובצי ה </a:t>
            </a:r>
            <a:r>
              <a:rPr lang="en-US" dirty="0"/>
              <a:t>CSV</a:t>
            </a:r>
            <a:r>
              <a:rPr lang="he-IL" dirty="0"/>
              <a:t> שנוצרו ע"י </a:t>
            </a:r>
            <a:r>
              <a:rPr lang="en-US" dirty="0" err="1"/>
              <a:t>ElopLog</a:t>
            </a:r>
            <a:r>
              <a:rPr lang="he-IL" dirty="0"/>
              <a:t> ונשמרים קובצי </a:t>
            </a:r>
            <a:r>
              <a:rPr lang="en-US" dirty="0"/>
              <a:t>CSV</a:t>
            </a:r>
            <a:r>
              <a:rPr lang="he-IL" dirty="0"/>
              <a:t> בהתאם לטבלאות בתצוגה</a:t>
            </a:r>
          </a:p>
          <a:p>
            <a:pPr>
              <a:lnSpc>
                <a:spcPct val="150000"/>
              </a:lnSpc>
            </a:pPr>
            <a:r>
              <a:rPr lang="he-IL" dirty="0"/>
              <a:t>7. </a:t>
            </a:r>
            <a:r>
              <a:rPr lang="en-US" b="1" dirty="0"/>
              <a:t>Delete</a:t>
            </a:r>
            <a:r>
              <a:rPr lang="he-IL" dirty="0"/>
              <a:t> – מחיקה מתאפשרת לאחר הורדת נתונים. רשימת הקבצים שיימחקו נגזרת מהרשימה שהורדה</a:t>
            </a:r>
          </a:p>
          <a:p>
            <a:pPr marL="342900" indent="-342900">
              <a:lnSpc>
                <a:spcPct val="150000"/>
              </a:lnSpc>
              <a:buAutoNum type="arabicPeriod" startAt="8"/>
            </a:pPr>
            <a:r>
              <a:rPr lang="en-US" b="1" dirty="0"/>
              <a:t>Open</a:t>
            </a:r>
            <a:r>
              <a:rPr lang="he-IL" dirty="0"/>
              <a:t> – פתיחה של קובצי ה </a:t>
            </a:r>
            <a:r>
              <a:rPr lang="en-US" dirty="0"/>
              <a:t>CSV</a:t>
            </a:r>
            <a:r>
              <a:rPr lang="he-IL" dirty="0"/>
              <a:t> שנשמרו בסעיף 2</a:t>
            </a:r>
          </a:p>
        </p:txBody>
      </p:sp>
    </p:spTree>
    <p:extLst>
      <p:ext uri="{BB962C8B-B14F-4D97-AF65-F5344CB8AC3E}">
        <p14:creationId xmlns:p14="http://schemas.microsoft.com/office/powerpoint/2010/main" val="1952643249"/>
      </p:ext>
    </p:extLst>
  </p:cSld>
  <p:clrMapOvr>
    <a:masterClrMapping/>
  </p:clrMapOvr>
</p:sld>
</file>

<file path=ppt/theme/theme1.xml><?xml version="1.0" encoding="utf-8"?>
<a:theme xmlns:a="http://schemas.openxmlformats.org/drawingml/2006/main" name="orionTemplate_with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onTemplate_withblank" id="{5121A077-EE7D-45E8-978F-A31FF1F66735}" vid="{E5280390-0025-4E4C-BB7F-470D0C7740EB}"/>
    </a:ext>
  </a:extLst>
</a:theme>
</file>

<file path=ppt/theme/theme2.xml><?xml version="1.0" encoding="utf-8"?>
<a:theme xmlns:a="http://schemas.openxmlformats.org/drawingml/2006/main" name="עיצוב מותאם אישית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rionTemplate_withblank_andsmalllo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onTemplate_withblank_andsmalllogo" id="{9DD5CD9A-79E6-47D7-B987-31C0BAC7D794}" vid="{E71EA31B-2B7A-4310-A623-A3490568EEC6}"/>
    </a:ext>
  </a:extLst>
</a:theme>
</file>

<file path=ppt/theme/theme4.xml><?xml version="1.0" encoding="utf-8"?>
<a:theme xmlns:a="http://schemas.openxmlformats.org/drawingml/2006/main" name="1_עיצוב מותאם אישית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orionTemplate_withblank</Template>
  <TotalTime>3401</TotalTime>
  <Words>815</Words>
  <Application>Microsoft Office PowerPoint</Application>
  <PresentationFormat>Widescreen</PresentationFormat>
  <Paragraphs>146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Calibri Light</vt:lpstr>
      <vt:lpstr>Segoe UI</vt:lpstr>
      <vt:lpstr>Times New Roman</vt:lpstr>
      <vt:lpstr>orionTemplate_withblank</vt:lpstr>
      <vt:lpstr>עיצוב מותאם אישית</vt:lpstr>
      <vt:lpstr>orionTemplate_withblank_andsmalllogo</vt:lpstr>
      <vt:lpstr>1_עיצוב מותאם אישית</vt:lpstr>
      <vt:lpstr>PowerPoint Presentation</vt:lpstr>
      <vt:lpstr>כללי</vt:lpstr>
      <vt:lpstr>תיאור כללי של מודולי התוכנה</vt:lpstr>
      <vt:lpstr>PowerPoint Presentation</vt:lpstr>
      <vt:lpstr>Login</vt:lpstr>
      <vt:lpstr>Main Form</vt:lpstr>
      <vt:lpstr>System Status Tab</vt:lpstr>
      <vt:lpstr>Tab Log Viewer</vt:lpstr>
      <vt:lpstr>Tab Log Viewer</vt:lpstr>
      <vt:lpstr>Tab Log Viewer</vt:lpstr>
      <vt:lpstr>Tab Version</vt:lpstr>
      <vt:lpstr>JC Handling Tab </vt:lpstr>
      <vt:lpstr>JC Handling Tab </vt:lpstr>
      <vt:lpstr>JC Handling – New Commands </vt:lpstr>
      <vt:lpstr>מנגנון הרשאות</vt:lpstr>
      <vt:lpstr>מנגנון הרשאות - משתמשים</vt:lpstr>
      <vt:lpstr>PowerPoint Presentation</vt:lpstr>
      <vt:lpstr>Login</vt:lpstr>
      <vt:lpstr>JC Loader</vt:lpstr>
      <vt:lpstr>JC Loader</vt:lpstr>
      <vt:lpstr>ניהול רישיונות</vt:lpstr>
      <vt:lpstr>ניהול רישיונות – צד לקוח</vt:lpstr>
      <vt:lpstr>ניהול רישיונות – צד אלאופ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Nadav h</dc:creator>
  <cp:lastModifiedBy>Ronen Harambam</cp:lastModifiedBy>
  <cp:revision>940</cp:revision>
  <cp:lastPrinted>2021-10-27T07:30:14Z</cp:lastPrinted>
  <dcterms:created xsi:type="dcterms:W3CDTF">2020-07-07T20:11:39Z</dcterms:created>
  <dcterms:modified xsi:type="dcterms:W3CDTF">2025-05-29T09:33:40Z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