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6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7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4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4A165-2EE2-4F80-9DE1-BCD0DB9E696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0623E-DBED-49D0-842E-2DC31D326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627784" y="260648"/>
            <a:ext cx="336624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1526138" y="2276872"/>
            <a:ext cx="5939201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/>
          <p:cNvSpPr/>
          <p:nvPr/>
        </p:nvSpPr>
        <p:spPr>
          <a:xfrm rot="16200000">
            <a:off x="-1728700" y="3465004"/>
            <a:ext cx="496855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 rot="5400000">
            <a:off x="5788066" y="3413778"/>
            <a:ext cx="4968552" cy="1110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מלבן 7"/>
          <p:cNvSpPr/>
          <p:nvPr/>
        </p:nvSpPr>
        <p:spPr>
          <a:xfrm>
            <a:off x="1526138" y="1484784"/>
            <a:ext cx="5939201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6408869" y="260648"/>
            <a:ext cx="2418755" cy="99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88224" y="4766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התחברות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266788" y="58003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לוגו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40567" y="155214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תפריט אתר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62167" y="2780928"/>
            <a:ext cx="284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באנר- חלק שמשתנה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812360" y="2575814"/>
            <a:ext cx="91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המלצות ללקוח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1519" y="2521410"/>
            <a:ext cx="100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b="1" dirty="0" smtClean="0"/>
              <a:t>פרטי משלוח וכו'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05833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</Words>
  <Application>Microsoft Office PowerPoint</Application>
  <PresentationFormat>‫הצגה על המסך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Windows User</dc:creator>
  <cp:lastModifiedBy>Windows User</cp:lastModifiedBy>
  <cp:revision>2</cp:revision>
  <dcterms:created xsi:type="dcterms:W3CDTF">2015-03-24T18:29:28Z</dcterms:created>
  <dcterms:modified xsi:type="dcterms:W3CDTF">2015-03-24T18:42:10Z</dcterms:modified>
</cp:coreProperties>
</file>