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14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93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1023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875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5700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51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029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087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000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365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181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604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84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361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816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422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50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ED2665-5E56-4AB1-9566-9FEC5D9F5D5A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4524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147035" y="2714920"/>
            <a:ext cx="1234911" cy="25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5147035" y="3393649"/>
            <a:ext cx="1263192" cy="27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7199870" y="2600111"/>
            <a:ext cx="13596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שם משתמש: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7199870" y="3297695"/>
            <a:ext cx="8691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סיסמא: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3035430" y="452487"/>
            <a:ext cx="6693031" cy="98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לוגו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0614581" y="452487"/>
            <a:ext cx="1395167" cy="98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לוגו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72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7456601" y="2375555"/>
            <a:ext cx="2271860" cy="2290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הזמנת מנות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3035430" y="2375555"/>
            <a:ext cx="2271860" cy="2290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מבצעים והטבות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3035430" y="452487"/>
            <a:ext cx="6693031" cy="98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לוגו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10614581" y="452487"/>
            <a:ext cx="1395167" cy="98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לוגו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677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3035430" y="452487"/>
            <a:ext cx="6693031" cy="98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לוגו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10614581" y="452487"/>
            <a:ext cx="1395167" cy="98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לוגו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10614581" y="2300140"/>
            <a:ext cx="1395167" cy="153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10614580" y="4894082"/>
            <a:ext cx="1395167" cy="153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8333294" y="2300140"/>
            <a:ext cx="1395167" cy="153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8333294" y="4894082"/>
            <a:ext cx="1395167" cy="153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1" name="מלבן 10"/>
          <p:cNvSpPr/>
          <p:nvPr/>
        </p:nvSpPr>
        <p:spPr>
          <a:xfrm>
            <a:off x="6052007" y="2300140"/>
            <a:ext cx="1395167" cy="153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2" name="מלבן 11"/>
          <p:cNvSpPr/>
          <p:nvPr/>
        </p:nvSpPr>
        <p:spPr>
          <a:xfrm>
            <a:off x="6052007" y="4894082"/>
            <a:ext cx="1395167" cy="153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3770720" y="2300140"/>
            <a:ext cx="1395167" cy="153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4" name="מלבן 13"/>
          <p:cNvSpPr/>
          <p:nvPr/>
        </p:nvSpPr>
        <p:spPr>
          <a:xfrm>
            <a:off x="3770719" y="4894082"/>
            <a:ext cx="1395167" cy="153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5" name="מלבן 14"/>
          <p:cNvSpPr/>
          <p:nvPr/>
        </p:nvSpPr>
        <p:spPr>
          <a:xfrm>
            <a:off x="1489433" y="2300140"/>
            <a:ext cx="1395167" cy="153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6" name="מלבן 15"/>
          <p:cNvSpPr/>
          <p:nvPr/>
        </p:nvSpPr>
        <p:spPr>
          <a:xfrm>
            <a:off x="1489433" y="4894082"/>
            <a:ext cx="1395167" cy="153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6287440" y="1800520"/>
            <a:ext cx="17347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חלון הזמנת מנות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11001821" y="3996064"/>
            <a:ext cx="6206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דירוג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97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רוסות">
  <a:themeElements>
    <a:clrScheme name="פרוסות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פרוסות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פרוסות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</TotalTime>
  <Words>29</Words>
  <Application>Microsoft Office PowerPoint</Application>
  <PresentationFormat>מסך רחב</PresentationFormat>
  <Paragraphs>22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Century Gothic</vt:lpstr>
      <vt:lpstr>Gisha</vt:lpstr>
      <vt:lpstr>Wingdings 3</vt:lpstr>
      <vt:lpstr>פרוסות</vt:lpstr>
      <vt:lpstr>מצגת של PowerPoint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shimon</dc:creator>
  <cp:lastModifiedBy>shimon</cp:lastModifiedBy>
  <cp:revision>2</cp:revision>
  <dcterms:created xsi:type="dcterms:W3CDTF">2015-03-14T20:44:06Z</dcterms:created>
  <dcterms:modified xsi:type="dcterms:W3CDTF">2015-03-14T20:54:01Z</dcterms:modified>
</cp:coreProperties>
</file>