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716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170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0437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9830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9621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8788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7984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4118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04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467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985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472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031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949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645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486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9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6F6149-F313-4712-9CDD-523F84EDB9A1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756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524107" y="2790334"/>
            <a:ext cx="1206631" cy="27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5524106" y="3357513"/>
            <a:ext cx="1206631" cy="27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7152853" y="2741513"/>
            <a:ext cx="12747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שם משתמש: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7595283" y="3261558"/>
            <a:ext cx="8322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סיסמא: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9775596" y="593889"/>
            <a:ext cx="1781666" cy="107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46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9775596" y="593889"/>
            <a:ext cx="1781666" cy="107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9021452" y="2516957"/>
            <a:ext cx="2535810" cy="137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ניהול מלאי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8346527" y="2696066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5320523" y="2516957"/>
            <a:ext cx="2535810" cy="137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דוחות כספיים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1619594" y="2516956"/>
            <a:ext cx="2535810" cy="137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הזמנות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619594" y="4413314"/>
            <a:ext cx="2535810" cy="137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יציאה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5320523" y="4413313"/>
            <a:ext cx="2535810" cy="137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נמלא בהתאם </a:t>
            </a:r>
            <a:r>
              <a:rPr lang="he-IL" smtClean="0"/>
              <a:t>לפרוייקט</a:t>
            </a:r>
            <a:endParaRPr lang="he-IL" dirty="0"/>
          </a:p>
        </p:txBody>
      </p:sp>
      <p:sp>
        <p:nvSpPr>
          <p:cNvPr id="11" name="מלבן 10"/>
          <p:cNvSpPr/>
          <p:nvPr/>
        </p:nvSpPr>
        <p:spPr>
          <a:xfrm>
            <a:off x="9021452" y="4413313"/>
            <a:ext cx="2535810" cy="137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עדכון מנות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28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פרלקסה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TM03457496[[fn=היסט]]</Template>
  <TotalTime>32</TotalTime>
  <Words>18</Words>
  <Application>Microsoft Office PowerPoint</Application>
  <PresentationFormat>מסך רחב</PresentationFormat>
  <Paragraphs>10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Corbel</vt:lpstr>
      <vt:lpstr>Miriam</vt:lpstr>
      <vt:lpstr>פרלקסה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shimon</dc:creator>
  <cp:lastModifiedBy>shimon</cp:lastModifiedBy>
  <cp:revision>4</cp:revision>
  <dcterms:created xsi:type="dcterms:W3CDTF">2015-03-14T19:46:24Z</dcterms:created>
  <dcterms:modified xsi:type="dcterms:W3CDTF">2015-03-14T20:18:48Z</dcterms:modified>
</cp:coreProperties>
</file>