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2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90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51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46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01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542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533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21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67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5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7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7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3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38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5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673D-1BCA-4FA7-829E-2AFA6E04BF94}" type="datetimeFigureOut">
              <a:rPr lang="he-IL" smtClean="0"/>
              <a:t>כ"ג/אדר/תשע"ה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BE19-37D5-4DCE-91EE-B791D76652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80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40754" y="123123"/>
            <a:ext cx="763081" cy="253950"/>
          </a:xfrm>
        </p:spPr>
        <p:txBody>
          <a:bodyPr>
            <a:normAutofit fontScale="90000"/>
          </a:bodyPr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328911" y="660875"/>
            <a:ext cx="8791575" cy="1655762"/>
          </a:xfrm>
        </p:spPr>
        <p:txBody>
          <a:bodyPr/>
          <a:lstStyle/>
          <a:p>
            <a:r>
              <a:rPr lang="he-IL" dirty="0" smtClean="0"/>
              <a:t>כאן יופיע הבאנר המוארך של </a:t>
            </a:r>
            <a:r>
              <a:rPr lang="en-US" dirty="0" err="1" smtClean="0"/>
              <a:t>sameat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403835" y="7741"/>
            <a:ext cx="13596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שם משתמש: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24" y="0"/>
            <a:ext cx="144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סיסמא: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1120486" y="123123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058400" y="1753386"/>
            <a:ext cx="2045616" cy="489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יופיעו המלצות ללקוח לאחר הזמנת מנות קודמות ושיקולי מערכת המלצת </a:t>
            </a:r>
            <a:r>
              <a:rPr lang="he-IL" dirty="0" err="1" smtClean="0"/>
              <a:t>השפ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 בשם בלבד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13122" y="1753385"/>
            <a:ext cx="2714919" cy="494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כתובת משלוח עלות כוללת מס' </a:t>
            </a:r>
            <a:r>
              <a:rPr lang="he-IL" smtClean="0"/>
              <a:t>טלפון ופרטי הלק'</a:t>
            </a:r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355942" y="1753385"/>
            <a:ext cx="6363093" cy="489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כאן יופיעו המנות לבחירה תפריט מתחלף בהמשך יוגדר על פי משתנים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11</TotalTime>
  <Words>48</Words>
  <Application>Microsoft Office PowerPoint</Application>
  <PresentationFormat>מסך רחב</PresentationFormat>
  <Paragraphs>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Tw Cen MT</vt:lpstr>
      <vt:lpstr>מעגל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2</cp:revision>
  <dcterms:created xsi:type="dcterms:W3CDTF">2015-03-14T19:30:51Z</dcterms:created>
  <dcterms:modified xsi:type="dcterms:W3CDTF">2015-03-14T19:42:03Z</dcterms:modified>
</cp:coreProperties>
</file>