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16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7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43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983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62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78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98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11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6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8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7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3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4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4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8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F6149-F313-4712-9CDD-523F84EDB9A1}" type="datetimeFigureOut">
              <a:rPr lang="he-IL" smtClean="0"/>
              <a:t>כ"ד/אדר/תשע"ה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82F370-CBBB-4C93-A251-32967E5836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5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24107" y="2790334"/>
            <a:ext cx="1206631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524106" y="3357513"/>
            <a:ext cx="1206631" cy="27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7152853" y="2741513"/>
            <a:ext cx="1274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595283" y="3261558"/>
            <a:ext cx="8322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9775596" y="593889"/>
            <a:ext cx="1781666" cy="107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4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775596" y="593889"/>
            <a:ext cx="1781666" cy="107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9021452" y="2516957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ניהול מלאי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346527" y="2696066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5320523" y="2516957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דוחות כספיים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619594" y="2516956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הזמנות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619594" y="4413314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יציאה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320523" y="4413313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mtClean="0"/>
              <a:t>עדכון תכני האתר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9021452" y="4413313"/>
            <a:ext cx="2535810" cy="137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עדכון מנות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28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40</TotalTime>
  <Words>18</Words>
  <Application>Microsoft Office PowerPoint</Application>
  <PresentationFormat>מסך רחב</PresentationFormat>
  <Paragraphs>10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Corbel</vt:lpstr>
      <vt:lpstr>Miriam</vt:lpstr>
      <vt:lpstr>פרלקסה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</dc:creator>
  <cp:lastModifiedBy>shimon</cp:lastModifiedBy>
  <cp:revision>5</cp:revision>
  <dcterms:created xsi:type="dcterms:W3CDTF">2015-03-14T19:46:24Z</dcterms:created>
  <dcterms:modified xsi:type="dcterms:W3CDTF">2015-03-15T15:17:40Z</dcterms:modified>
</cp:coreProperties>
</file>