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4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102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87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70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51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029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408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0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365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81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0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4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61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16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2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50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ED2665-5E56-4AB1-9566-9FEC5D9F5D5A}" type="datetimeFigureOut">
              <a:rPr lang="he-IL" smtClean="0"/>
              <a:t>א'/ניסן/תשע"ה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C23616-711A-4BAA-80EC-18AFAB74116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452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5147035" y="2714920"/>
            <a:ext cx="1234911" cy="25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5147035" y="3393649"/>
            <a:ext cx="1263192" cy="27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199870" y="2600111"/>
            <a:ext cx="13596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7199870" y="3297695"/>
            <a:ext cx="8691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3035430" y="452487"/>
            <a:ext cx="6693031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72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hlinkClick r:id="rId2" action="ppaction://hlinksldjump"/>
          </p:cNvPr>
          <p:cNvSpPr/>
          <p:nvPr/>
        </p:nvSpPr>
        <p:spPr>
          <a:xfrm>
            <a:off x="7456601" y="2375555"/>
            <a:ext cx="2271860" cy="229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הזמנת מנות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035430" y="2375555"/>
            <a:ext cx="2271860" cy="229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מבצעים והטבות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3035430" y="452487"/>
            <a:ext cx="6693031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77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4553146" y="452487"/>
            <a:ext cx="5175315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10614581" y="452487"/>
            <a:ext cx="1395167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לוגו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10614581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0614580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333294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8333294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5797484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5797484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3404647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3404647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1123360" y="2300140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6" name="מלבן 15"/>
          <p:cNvSpPr/>
          <p:nvPr/>
        </p:nvSpPr>
        <p:spPr>
          <a:xfrm>
            <a:off x="1123359" y="4894082"/>
            <a:ext cx="1395167" cy="153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מנה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6287440" y="1800520"/>
            <a:ext cx="1734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חלון הזמנת מנות</a:t>
            </a:r>
            <a:endParaRPr lang="he-IL" dirty="0"/>
          </a:p>
        </p:txBody>
      </p:sp>
      <p:sp>
        <p:nvSpPr>
          <p:cNvPr id="18" name="TextBox 17"/>
          <p:cNvSpPr txBox="1"/>
          <p:nvPr/>
        </p:nvSpPr>
        <p:spPr>
          <a:xfrm>
            <a:off x="11001821" y="3996064"/>
            <a:ext cx="6206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דירוג</a:t>
            </a:r>
            <a:endParaRPr lang="he-IL" dirty="0"/>
          </a:p>
        </p:txBody>
      </p:sp>
      <p:sp>
        <p:nvSpPr>
          <p:cNvPr id="19" name="TextBox 18"/>
          <p:cNvSpPr txBox="1"/>
          <p:nvPr/>
        </p:nvSpPr>
        <p:spPr>
          <a:xfrm>
            <a:off x="8720535" y="3996064"/>
            <a:ext cx="6206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דירוג</a:t>
            </a:r>
            <a:endParaRPr lang="he-IL" dirty="0"/>
          </a:p>
        </p:txBody>
      </p:sp>
      <p:sp>
        <p:nvSpPr>
          <p:cNvPr id="20" name="TextBox 19"/>
          <p:cNvSpPr txBox="1"/>
          <p:nvPr/>
        </p:nvSpPr>
        <p:spPr>
          <a:xfrm>
            <a:off x="6184725" y="3996064"/>
            <a:ext cx="6206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דירוג</a:t>
            </a:r>
            <a:endParaRPr lang="he-IL" dirty="0"/>
          </a:p>
        </p:txBody>
      </p:sp>
      <p:sp>
        <p:nvSpPr>
          <p:cNvPr id="21" name="מלבן 20"/>
          <p:cNvSpPr/>
          <p:nvPr/>
        </p:nvSpPr>
        <p:spPr>
          <a:xfrm>
            <a:off x="1123361" y="452487"/>
            <a:ext cx="2543665" cy="98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פרטי משתמש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97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רוסות">
  <a:themeElements>
    <a:clrScheme name="פרוסות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פרוסות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פרוסות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33</Words>
  <Application>Microsoft Office PowerPoint</Application>
  <PresentationFormat>מסך רחב</PresentationFormat>
  <Paragraphs>25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Century Gothic</vt:lpstr>
      <vt:lpstr>Gisha</vt:lpstr>
      <vt:lpstr>Wingdings 3</vt:lpstr>
      <vt:lpstr>פרוסות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shimon</dc:creator>
  <cp:lastModifiedBy>shimon</cp:lastModifiedBy>
  <cp:revision>3</cp:revision>
  <dcterms:created xsi:type="dcterms:W3CDTF">2015-03-14T20:44:06Z</dcterms:created>
  <dcterms:modified xsi:type="dcterms:W3CDTF">2015-03-21T14:32:34Z</dcterms:modified>
</cp:coreProperties>
</file>