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908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851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346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01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7542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5332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844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021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67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659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570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5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076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3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638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87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558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8673D-1BCA-4FA7-829E-2AFA6E04BF94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80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40754" y="123123"/>
            <a:ext cx="763081" cy="253950"/>
          </a:xfrm>
        </p:spPr>
        <p:txBody>
          <a:bodyPr>
            <a:normAutofit fontScale="90000"/>
          </a:bodyPr>
          <a:lstStyle/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2403835" y="7741"/>
            <a:ext cx="13596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שם משתמש: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24" y="0"/>
            <a:ext cx="1442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סיסמא: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1120486" y="123123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10058400" y="1753386"/>
            <a:ext cx="2045616" cy="489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כאן יופיעו המלצות ללקוח לאחר הזמנת מנות קודמות ושיקולי מערכת המלצת </a:t>
            </a:r>
            <a:r>
              <a:rPr lang="he-IL" dirty="0" err="1" smtClean="0"/>
              <a:t>השפ</a:t>
            </a:r>
            <a:r>
              <a:rPr lang="he-IL" dirty="0" smtClean="0"/>
              <a:t> </a:t>
            </a:r>
            <a:r>
              <a:rPr lang="he-IL" dirty="0" err="1" smtClean="0"/>
              <a:t>וכו</a:t>
            </a:r>
            <a:r>
              <a:rPr lang="he-IL" dirty="0" smtClean="0"/>
              <a:t> בשם בלבד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13122" y="1753385"/>
            <a:ext cx="2714919" cy="494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כתובת משלוח עלות כוללת מס' </a:t>
            </a:r>
            <a:r>
              <a:rPr lang="he-IL" smtClean="0"/>
              <a:t>טלפון ופרטי הלק'</a:t>
            </a:r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3355942" y="1753385"/>
            <a:ext cx="6363093" cy="4892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מלבן מעוגל 3"/>
          <p:cNvSpPr/>
          <p:nvPr/>
        </p:nvSpPr>
        <p:spPr>
          <a:xfrm>
            <a:off x="3355942" y="311083"/>
            <a:ext cx="6363093" cy="754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באנר של האתר הכולל תיאור בקצרה (מסעדת שף אונליין)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8022210" y="2526384"/>
            <a:ext cx="1234912" cy="12820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2" name="מלבן 11"/>
          <p:cNvSpPr/>
          <p:nvPr/>
        </p:nvSpPr>
        <p:spPr>
          <a:xfrm>
            <a:off x="6259397" y="2526384"/>
            <a:ext cx="1234912" cy="12820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8022210" y="4227921"/>
            <a:ext cx="1234912" cy="12820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4" name="מלבן 13"/>
          <p:cNvSpPr/>
          <p:nvPr/>
        </p:nvSpPr>
        <p:spPr>
          <a:xfrm>
            <a:off x="6259397" y="4227921"/>
            <a:ext cx="1234912" cy="12820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5" name="מלבן 14"/>
          <p:cNvSpPr/>
          <p:nvPr/>
        </p:nvSpPr>
        <p:spPr>
          <a:xfrm>
            <a:off x="4496584" y="4267985"/>
            <a:ext cx="1234912" cy="12820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6" name="מלבן 15"/>
          <p:cNvSpPr/>
          <p:nvPr/>
        </p:nvSpPr>
        <p:spPr>
          <a:xfrm>
            <a:off x="4496584" y="2526383"/>
            <a:ext cx="1234912" cy="12820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66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1120486" y="123123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0058400" y="1753386"/>
            <a:ext cx="2045616" cy="489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כאן יופיעו המלצות ללקוח לאחר הזמנת מנות קודמות ושיקולי מערכת המלצת </a:t>
            </a:r>
            <a:r>
              <a:rPr lang="he-IL" dirty="0" err="1" smtClean="0"/>
              <a:t>השפ</a:t>
            </a:r>
            <a:r>
              <a:rPr lang="he-IL" dirty="0" smtClean="0"/>
              <a:t> </a:t>
            </a:r>
            <a:r>
              <a:rPr lang="he-IL" dirty="0" err="1" smtClean="0"/>
              <a:t>וכו</a:t>
            </a:r>
            <a:r>
              <a:rPr lang="he-IL" dirty="0" smtClean="0"/>
              <a:t> בשם בלבד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113122" y="1753385"/>
            <a:ext cx="2714919" cy="494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כתובת משלוח עלות כוללת מס' </a:t>
            </a:r>
            <a:r>
              <a:rPr lang="he-IL" smtClean="0"/>
              <a:t>טלפון ופרטי הלק'</a:t>
            </a:r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355942" y="311083"/>
            <a:ext cx="6363093" cy="754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באנר של האתר הכולל תיאור בקצרה (מסעדת שף אונליין)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3355942" y="1824087"/>
            <a:ext cx="6363093" cy="4892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מלבן מעוגל 1"/>
          <p:cNvSpPr/>
          <p:nvPr/>
        </p:nvSpPr>
        <p:spPr>
          <a:xfrm>
            <a:off x="5910605" y="1996123"/>
            <a:ext cx="1253765" cy="11783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/>
          <p:cNvSpPr/>
          <p:nvPr/>
        </p:nvSpPr>
        <p:spPr>
          <a:xfrm>
            <a:off x="4161933" y="3737726"/>
            <a:ext cx="4930219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תיאור מנה --------עלות</a:t>
            </a:r>
            <a:endParaRPr lang="he-IL" dirty="0"/>
          </a:p>
        </p:txBody>
      </p:sp>
      <p:sp>
        <p:nvSpPr>
          <p:cNvPr id="9" name="כוכב עם 5 פינות 8"/>
          <p:cNvSpPr/>
          <p:nvPr/>
        </p:nvSpPr>
        <p:spPr>
          <a:xfrm>
            <a:off x="5344998" y="3322948"/>
            <a:ext cx="405352" cy="3205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 עם 5 פינות 9"/>
          <p:cNvSpPr/>
          <p:nvPr/>
        </p:nvSpPr>
        <p:spPr>
          <a:xfrm>
            <a:off x="5905893" y="3322948"/>
            <a:ext cx="405352" cy="3205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 עם 5 פינות 10"/>
          <p:cNvSpPr/>
          <p:nvPr/>
        </p:nvSpPr>
        <p:spPr>
          <a:xfrm>
            <a:off x="6424367" y="3322947"/>
            <a:ext cx="405352" cy="3205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 עם 5 פינות 11"/>
          <p:cNvSpPr/>
          <p:nvPr/>
        </p:nvSpPr>
        <p:spPr>
          <a:xfrm>
            <a:off x="6952268" y="3322946"/>
            <a:ext cx="405352" cy="3205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 עם 5 פינות 12"/>
          <p:cNvSpPr/>
          <p:nvPr/>
        </p:nvSpPr>
        <p:spPr>
          <a:xfrm>
            <a:off x="7513163" y="3322945"/>
            <a:ext cx="405352" cy="3205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7682843" y="4724007"/>
            <a:ext cx="678730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פריט </a:t>
            </a:r>
            <a:endParaRPr lang="he-IL" dirty="0"/>
          </a:p>
        </p:txBody>
      </p:sp>
      <p:sp>
        <p:nvSpPr>
          <p:cNvPr id="15" name="מלבן 14"/>
          <p:cNvSpPr/>
          <p:nvPr/>
        </p:nvSpPr>
        <p:spPr>
          <a:xfrm>
            <a:off x="7220930" y="4724007"/>
            <a:ext cx="311084" cy="292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6306530" y="4733433"/>
            <a:ext cx="678730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פריט </a:t>
            </a:r>
            <a:endParaRPr lang="he-IL" dirty="0"/>
          </a:p>
        </p:txBody>
      </p:sp>
      <p:sp>
        <p:nvSpPr>
          <p:cNvPr id="17" name="מלבן 16"/>
          <p:cNvSpPr/>
          <p:nvPr/>
        </p:nvSpPr>
        <p:spPr>
          <a:xfrm>
            <a:off x="5844617" y="4733433"/>
            <a:ext cx="311084" cy="292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4826523" y="4733433"/>
            <a:ext cx="678730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פריט </a:t>
            </a:r>
            <a:endParaRPr lang="he-IL" dirty="0"/>
          </a:p>
        </p:txBody>
      </p:sp>
      <p:sp>
        <p:nvSpPr>
          <p:cNvPr id="19" name="מלבן 18"/>
          <p:cNvSpPr/>
          <p:nvPr/>
        </p:nvSpPr>
        <p:spPr>
          <a:xfrm>
            <a:off x="4364610" y="4733433"/>
            <a:ext cx="311084" cy="292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7682843" y="5238946"/>
            <a:ext cx="678730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פריט </a:t>
            </a:r>
            <a:endParaRPr lang="he-IL" dirty="0"/>
          </a:p>
        </p:txBody>
      </p:sp>
      <p:sp>
        <p:nvSpPr>
          <p:cNvPr id="21" name="מלבן 20"/>
          <p:cNvSpPr/>
          <p:nvPr/>
        </p:nvSpPr>
        <p:spPr>
          <a:xfrm>
            <a:off x="7220930" y="5238946"/>
            <a:ext cx="311084" cy="292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6306530" y="5257798"/>
            <a:ext cx="678730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פריט </a:t>
            </a:r>
            <a:endParaRPr lang="he-IL" dirty="0"/>
          </a:p>
        </p:txBody>
      </p:sp>
      <p:sp>
        <p:nvSpPr>
          <p:cNvPr id="23" name="מלבן 22"/>
          <p:cNvSpPr/>
          <p:nvPr/>
        </p:nvSpPr>
        <p:spPr>
          <a:xfrm>
            <a:off x="5844617" y="5264869"/>
            <a:ext cx="311084" cy="292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4826523" y="5238946"/>
            <a:ext cx="678730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פריט </a:t>
            </a:r>
            <a:endParaRPr lang="he-IL" dirty="0"/>
          </a:p>
        </p:txBody>
      </p:sp>
      <p:sp>
        <p:nvSpPr>
          <p:cNvPr id="25" name="מלבן 24"/>
          <p:cNvSpPr/>
          <p:nvPr/>
        </p:nvSpPr>
        <p:spPr>
          <a:xfrm>
            <a:off x="4364610" y="5238946"/>
            <a:ext cx="311084" cy="292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6" name="מלבן 25"/>
          <p:cNvSpPr/>
          <p:nvPr/>
        </p:nvSpPr>
        <p:spPr>
          <a:xfrm>
            <a:off x="8597244" y="4733433"/>
            <a:ext cx="886122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 1</a:t>
            </a:r>
            <a:endParaRPr lang="he-IL" dirty="0"/>
          </a:p>
        </p:txBody>
      </p:sp>
      <p:sp>
        <p:nvSpPr>
          <p:cNvPr id="27" name="מלבן 26"/>
          <p:cNvSpPr/>
          <p:nvPr/>
        </p:nvSpPr>
        <p:spPr>
          <a:xfrm>
            <a:off x="8597244" y="5238946"/>
            <a:ext cx="886122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 2</a:t>
            </a:r>
            <a:endParaRPr lang="he-IL" dirty="0"/>
          </a:p>
        </p:txBody>
      </p:sp>
      <p:sp>
        <p:nvSpPr>
          <p:cNvPr id="28" name="מלבן 27"/>
          <p:cNvSpPr/>
          <p:nvPr/>
        </p:nvSpPr>
        <p:spPr>
          <a:xfrm>
            <a:off x="5905893" y="4264447"/>
            <a:ext cx="249808" cy="25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-</a:t>
            </a:r>
            <a:endParaRPr lang="he-IL" dirty="0"/>
          </a:p>
        </p:txBody>
      </p:sp>
      <p:sp>
        <p:nvSpPr>
          <p:cNvPr id="29" name="מלבן 28"/>
          <p:cNvSpPr/>
          <p:nvPr/>
        </p:nvSpPr>
        <p:spPr>
          <a:xfrm>
            <a:off x="6325384" y="4256786"/>
            <a:ext cx="249808" cy="25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2</a:t>
            </a:r>
            <a:endParaRPr lang="he-IL" dirty="0"/>
          </a:p>
        </p:txBody>
      </p:sp>
      <p:sp>
        <p:nvSpPr>
          <p:cNvPr id="30" name="מלבן 29"/>
          <p:cNvSpPr/>
          <p:nvPr/>
        </p:nvSpPr>
        <p:spPr>
          <a:xfrm>
            <a:off x="6744875" y="4264447"/>
            <a:ext cx="249808" cy="25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+</a:t>
            </a:r>
            <a:endParaRPr lang="he-IL" dirty="0"/>
          </a:p>
        </p:txBody>
      </p:sp>
      <p:sp>
        <p:nvSpPr>
          <p:cNvPr id="31" name="מלבן 30"/>
          <p:cNvSpPr/>
          <p:nvPr/>
        </p:nvSpPr>
        <p:spPr>
          <a:xfrm>
            <a:off x="4161933" y="6019010"/>
            <a:ext cx="1046375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הזמן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63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לבן 3"/>
          <p:cNvSpPr/>
          <p:nvPr/>
        </p:nvSpPr>
        <p:spPr>
          <a:xfrm>
            <a:off x="11120486" y="123123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0058400" y="1753386"/>
            <a:ext cx="2045616" cy="489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כאן יופיעו המלצות ללקוח לאחר הזמנת מנות קודמות ושיקולי מערכת המלצת </a:t>
            </a:r>
            <a:r>
              <a:rPr lang="he-IL" dirty="0" err="1" smtClean="0"/>
              <a:t>השפ</a:t>
            </a:r>
            <a:r>
              <a:rPr lang="he-IL" dirty="0" smtClean="0"/>
              <a:t> </a:t>
            </a:r>
            <a:r>
              <a:rPr lang="he-IL" dirty="0" err="1" smtClean="0"/>
              <a:t>וכו</a:t>
            </a:r>
            <a:r>
              <a:rPr lang="he-IL" dirty="0" smtClean="0"/>
              <a:t> בשם בלבד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113122" y="1753385"/>
            <a:ext cx="2714919" cy="494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כתובת משלוח עלות כוללת מס' </a:t>
            </a:r>
            <a:r>
              <a:rPr lang="he-IL" smtClean="0"/>
              <a:t>טלפון ופרטי הלק'</a:t>
            </a:r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355942" y="311083"/>
            <a:ext cx="6363093" cy="754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באנר של האתר הכולל תיאור בקצרה (מסעדת שף אונליין)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3355942" y="1753385"/>
            <a:ext cx="6363093" cy="4892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8022210" y="2526384"/>
            <a:ext cx="1234912" cy="12820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6259397" y="2526384"/>
            <a:ext cx="1234912" cy="12820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2" name="מלבן 11"/>
          <p:cNvSpPr/>
          <p:nvPr/>
        </p:nvSpPr>
        <p:spPr>
          <a:xfrm>
            <a:off x="8022210" y="4227921"/>
            <a:ext cx="1234912" cy="12820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6259397" y="4227921"/>
            <a:ext cx="1234912" cy="12820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4" name="מלבן 13"/>
          <p:cNvSpPr/>
          <p:nvPr/>
        </p:nvSpPr>
        <p:spPr>
          <a:xfrm>
            <a:off x="4496584" y="4267985"/>
            <a:ext cx="1234912" cy="12820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5" name="מלבן 14"/>
          <p:cNvSpPr/>
          <p:nvPr/>
        </p:nvSpPr>
        <p:spPr>
          <a:xfrm>
            <a:off x="4496584" y="2526383"/>
            <a:ext cx="1234912" cy="12820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6" name="מלבן 15"/>
          <p:cNvSpPr/>
          <p:nvPr/>
        </p:nvSpPr>
        <p:spPr>
          <a:xfrm>
            <a:off x="631596" y="5910606"/>
            <a:ext cx="1753385" cy="4430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mtClean="0"/>
              <a:t>אשר משלוח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81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48</TotalTime>
  <Words>148</Words>
  <Application>Microsoft Office PowerPoint</Application>
  <PresentationFormat>מסך רחב</PresentationFormat>
  <Paragraphs>40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Trebuchet MS</vt:lpstr>
      <vt:lpstr>Tw Cen MT</vt:lpstr>
      <vt:lpstr>מעגל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shimon</dc:creator>
  <cp:lastModifiedBy>shimon</cp:lastModifiedBy>
  <cp:revision>7</cp:revision>
  <dcterms:created xsi:type="dcterms:W3CDTF">2015-03-14T19:30:51Z</dcterms:created>
  <dcterms:modified xsi:type="dcterms:W3CDTF">2015-03-21T15:19:17Z</dcterms:modified>
</cp:coreProperties>
</file>