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810AD-7C26-4FC8-9175-738169C73A1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2910-3176-4404-9022-DB172C626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/>
          <p:cNvSpPr/>
          <p:nvPr/>
        </p:nvSpPr>
        <p:spPr>
          <a:xfrm>
            <a:off x="4751295" y="313768"/>
            <a:ext cx="2420471" cy="968188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Entity</a:t>
            </a:r>
            <a:endParaRPr lang="en-US" sz="3200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7655858" y="2010338"/>
            <a:ext cx="2420471" cy="96818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Dynamic</a:t>
            </a:r>
            <a:endParaRPr lang="en-US" sz="3200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1831043" y="2010338"/>
            <a:ext cx="2420471" cy="968188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Static</a:t>
            </a:r>
            <a:endParaRPr lang="en-US" sz="3200" dirty="0"/>
          </a:p>
        </p:txBody>
      </p:sp>
      <p:cxnSp>
        <p:nvCxnSpPr>
          <p:cNvPr id="8" name="Elbow Connector 7"/>
          <p:cNvCxnSpPr>
            <a:stCxn id="4" idx="2"/>
            <a:endCxn id="5" idx="0"/>
          </p:cNvCxnSpPr>
          <p:nvPr/>
        </p:nvCxnSpPr>
        <p:spPr>
          <a:xfrm rot="16200000" flipH="1">
            <a:off x="7049621" y="193865"/>
            <a:ext cx="728382" cy="29045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5400000">
            <a:off x="4137214" y="186021"/>
            <a:ext cx="728382" cy="29202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" name="Flowchart: Predefined Process 10"/>
          <p:cNvSpPr/>
          <p:nvPr/>
        </p:nvSpPr>
        <p:spPr>
          <a:xfrm>
            <a:off x="3299012" y="3639673"/>
            <a:ext cx="2420471" cy="968188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Rock</a:t>
            </a:r>
            <a:endParaRPr lang="en-US" sz="3200" dirty="0"/>
          </a:p>
        </p:txBody>
      </p:sp>
      <p:sp>
        <p:nvSpPr>
          <p:cNvPr id="12" name="Flowchart: Predefined Process 11"/>
          <p:cNvSpPr/>
          <p:nvPr/>
        </p:nvSpPr>
        <p:spPr>
          <a:xfrm>
            <a:off x="354105" y="3639673"/>
            <a:ext cx="2420471" cy="968188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Chest</a:t>
            </a:r>
            <a:endParaRPr lang="en-US" sz="3200" dirty="0"/>
          </a:p>
        </p:txBody>
      </p:sp>
      <p:sp>
        <p:nvSpPr>
          <p:cNvPr id="13" name="Flowchart: Predefined Process 12"/>
          <p:cNvSpPr/>
          <p:nvPr/>
        </p:nvSpPr>
        <p:spPr>
          <a:xfrm>
            <a:off x="6203578" y="3639673"/>
            <a:ext cx="2420471" cy="96818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Enemy</a:t>
            </a:r>
            <a:endParaRPr lang="en-US" sz="3200" dirty="0"/>
          </a:p>
        </p:txBody>
      </p:sp>
      <p:sp>
        <p:nvSpPr>
          <p:cNvPr id="14" name="Flowchart: Predefined Process 13"/>
          <p:cNvSpPr/>
          <p:nvPr/>
        </p:nvSpPr>
        <p:spPr>
          <a:xfrm>
            <a:off x="9148485" y="3639673"/>
            <a:ext cx="2420471" cy="96818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Player</a:t>
            </a:r>
            <a:endParaRPr lang="en-US" sz="3200" dirty="0"/>
          </a:p>
        </p:txBody>
      </p:sp>
      <p:cxnSp>
        <p:nvCxnSpPr>
          <p:cNvPr id="16" name="Elbow Connector 15"/>
          <p:cNvCxnSpPr>
            <a:stCxn id="5" idx="2"/>
            <a:endCxn id="13" idx="0"/>
          </p:cNvCxnSpPr>
          <p:nvPr/>
        </p:nvCxnSpPr>
        <p:spPr>
          <a:xfrm rot="5400000">
            <a:off x="7809381" y="2582959"/>
            <a:ext cx="661147" cy="1452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Elbow Connector 17"/>
          <p:cNvCxnSpPr>
            <a:stCxn id="6" idx="2"/>
            <a:endCxn id="11" idx="0"/>
          </p:cNvCxnSpPr>
          <p:nvPr/>
        </p:nvCxnSpPr>
        <p:spPr>
          <a:xfrm rot="16200000" flipH="1">
            <a:off x="3444690" y="2575114"/>
            <a:ext cx="661147" cy="1467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1" name="Elbow Connector 20"/>
          <p:cNvCxnSpPr>
            <a:stCxn id="5" idx="2"/>
            <a:endCxn id="14" idx="0"/>
          </p:cNvCxnSpPr>
          <p:nvPr/>
        </p:nvCxnSpPr>
        <p:spPr>
          <a:xfrm rot="16200000" flipH="1">
            <a:off x="9281834" y="2562785"/>
            <a:ext cx="661147" cy="14926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Elbow Connector 25"/>
          <p:cNvCxnSpPr>
            <a:stCxn id="6" idx="2"/>
            <a:endCxn id="12" idx="0"/>
          </p:cNvCxnSpPr>
          <p:nvPr/>
        </p:nvCxnSpPr>
        <p:spPr>
          <a:xfrm rot="5400000">
            <a:off x="1972237" y="2570630"/>
            <a:ext cx="661147" cy="1476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5" name="Flowchart: Predefined Process 34"/>
          <p:cNvSpPr/>
          <p:nvPr/>
        </p:nvSpPr>
        <p:spPr>
          <a:xfrm>
            <a:off x="354105" y="5439335"/>
            <a:ext cx="2420471" cy="1095937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Movable </a:t>
            </a:r>
            <a:r>
              <a:rPr lang="en-US" sz="3200" dirty="0" smtClean="0"/>
              <a:t>Chest</a:t>
            </a:r>
            <a:endParaRPr lang="en-US" sz="3200" dirty="0"/>
          </a:p>
        </p:txBody>
      </p:sp>
      <p:sp>
        <p:nvSpPr>
          <p:cNvPr id="36" name="Flowchart: Predefined Process 35"/>
          <p:cNvSpPr/>
          <p:nvPr/>
        </p:nvSpPr>
        <p:spPr>
          <a:xfrm>
            <a:off x="3299012" y="5439335"/>
            <a:ext cx="3088341" cy="1095937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Enemy that don’t move</a:t>
            </a:r>
            <a:endParaRPr lang="en-US" sz="3200" dirty="0"/>
          </a:p>
        </p:txBody>
      </p:sp>
      <p:sp>
        <p:nvSpPr>
          <p:cNvPr id="38" name="Flowchart: Predefined Process 37"/>
          <p:cNvSpPr/>
          <p:nvPr/>
        </p:nvSpPr>
        <p:spPr>
          <a:xfrm>
            <a:off x="6911789" y="5439335"/>
            <a:ext cx="3307976" cy="1095937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Rock that can be destroyed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10358721" y="5439335"/>
            <a:ext cx="1649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those classes should inherit from???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26009"/>
            <a:ext cx="50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inheritance-based object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9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/>
          <p:cNvSpPr/>
          <p:nvPr/>
        </p:nvSpPr>
        <p:spPr>
          <a:xfrm>
            <a:off x="1402968" y="3408632"/>
            <a:ext cx="3316944" cy="782070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Rock</a:t>
            </a:r>
            <a:endParaRPr lang="en-US" sz="3200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1402968" y="2442274"/>
            <a:ext cx="3316944" cy="782070"/>
          </a:xfrm>
          <a:prstGeom prst="flowChartPredefined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Chest</a:t>
            </a:r>
            <a:endParaRPr lang="en-US" sz="3200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1402970" y="506508"/>
            <a:ext cx="3316944" cy="7820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Enemy</a:t>
            </a:r>
            <a:endParaRPr lang="en-US" sz="3200" dirty="0"/>
          </a:p>
        </p:txBody>
      </p:sp>
      <p:sp>
        <p:nvSpPr>
          <p:cNvPr id="7" name="Flowchart: Predefined Process 6"/>
          <p:cNvSpPr/>
          <p:nvPr/>
        </p:nvSpPr>
        <p:spPr>
          <a:xfrm>
            <a:off x="1411932" y="1475916"/>
            <a:ext cx="3316944" cy="782070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Player</a:t>
            </a:r>
            <a:endParaRPr lang="en-US" sz="3200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1402968" y="4374990"/>
            <a:ext cx="3316944" cy="885261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Movable Chest</a:t>
            </a:r>
            <a:endParaRPr lang="en-US" sz="2400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1402968" y="5444539"/>
            <a:ext cx="3316944" cy="885261"/>
          </a:xfrm>
          <a:prstGeom prst="flowChartPredefined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Static Enemy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26009"/>
            <a:ext cx="508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Entity-component-system approach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11932" y="6436998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entities…</a:t>
            </a:r>
            <a:endParaRPr lang="en-US" dirty="0"/>
          </a:p>
        </p:txBody>
      </p:sp>
      <p:sp>
        <p:nvSpPr>
          <p:cNvPr id="15" name="Snip Single Corner Rectangle 14"/>
          <p:cNvSpPr/>
          <p:nvPr/>
        </p:nvSpPr>
        <p:spPr>
          <a:xfrm>
            <a:off x="7243479" y="4673316"/>
            <a:ext cx="2151530" cy="85590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Physical Body</a:t>
            </a:r>
            <a:endParaRPr lang="en-US" dirty="0"/>
          </a:p>
        </p:txBody>
      </p:sp>
      <p:sp>
        <p:nvSpPr>
          <p:cNvPr id="16" name="Snip Single Corner Rectangle 15"/>
          <p:cNvSpPr/>
          <p:nvPr/>
        </p:nvSpPr>
        <p:spPr>
          <a:xfrm>
            <a:off x="7243479" y="2572924"/>
            <a:ext cx="2151530" cy="85590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Physical Body</a:t>
            </a:r>
            <a:endParaRPr lang="en-US" dirty="0"/>
          </a:p>
        </p:txBody>
      </p:sp>
      <p:sp>
        <p:nvSpPr>
          <p:cNvPr id="17" name="Snip Single Corner Rectangle 16"/>
          <p:cNvSpPr/>
          <p:nvPr/>
        </p:nvSpPr>
        <p:spPr>
          <a:xfrm>
            <a:off x="7243479" y="3623880"/>
            <a:ext cx="2151530" cy="85590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and taking damage script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7243479" y="455700"/>
            <a:ext cx="2151530" cy="85590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Enemy AI</a:t>
            </a:r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7243479" y="1502800"/>
            <a:ext cx="2151530" cy="85590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Controls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3"/>
            <a:endCxn id="16" idx="2"/>
          </p:cNvCxnSpPr>
          <p:nvPr/>
        </p:nvCxnSpPr>
        <p:spPr>
          <a:xfrm>
            <a:off x="4719914" y="897543"/>
            <a:ext cx="2523565" cy="2103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6" idx="3"/>
            <a:endCxn id="17" idx="2"/>
          </p:cNvCxnSpPr>
          <p:nvPr/>
        </p:nvCxnSpPr>
        <p:spPr>
          <a:xfrm>
            <a:off x="4719914" y="897543"/>
            <a:ext cx="2523565" cy="3154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6" idx="3"/>
            <a:endCxn id="18" idx="2"/>
          </p:cNvCxnSpPr>
          <p:nvPr/>
        </p:nvCxnSpPr>
        <p:spPr>
          <a:xfrm flipV="1">
            <a:off x="4719914" y="883651"/>
            <a:ext cx="2523565" cy="13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7" idx="3"/>
            <a:endCxn id="16" idx="2"/>
          </p:cNvCxnSpPr>
          <p:nvPr/>
        </p:nvCxnSpPr>
        <p:spPr>
          <a:xfrm>
            <a:off x="4728876" y="1866951"/>
            <a:ext cx="2514603" cy="11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7" idx="3"/>
            <a:endCxn id="17" idx="2"/>
          </p:cNvCxnSpPr>
          <p:nvPr/>
        </p:nvCxnSpPr>
        <p:spPr>
          <a:xfrm>
            <a:off x="4728876" y="1866951"/>
            <a:ext cx="2514603" cy="218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7" idx="3"/>
            <a:endCxn id="19" idx="2"/>
          </p:cNvCxnSpPr>
          <p:nvPr/>
        </p:nvCxnSpPr>
        <p:spPr>
          <a:xfrm>
            <a:off x="4728876" y="1866951"/>
            <a:ext cx="2514603" cy="6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stCxn id="5" idx="3"/>
            <a:endCxn id="15" idx="2"/>
          </p:cNvCxnSpPr>
          <p:nvPr/>
        </p:nvCxnSpPr>
        <p:spPr>
          <a:xfrm>
            <a:off x="4719912" y="2833309"/>
            <a:ext cx="2523567" cy="226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8" name="Straight Arrow Connector 57"/>
          <p:cNvCxnSpPr>
            <a:stCxn id="4" idx="3"/>
            <a:endCxn id="15" idx="2"/>
          </p:cNvCxnSpPr>
          <p:nvPr/>
        </p:nvCxnSpPr>
        <p:spPr>
          <a:xfrm>
            <a:off x="4719912" y="3799667"/>
            <a:ext cx="2523567" cy="130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8" idx="3"/>
            <a:endCxn id="16" idx="2"/>
          </p:cNvCxnSpPr>
          <p:nvPr/>
        </p:nvCxnSpPr>
        <p:spPr>
          <a:xfrm flipV="1">
            <a:off x="4719912" y="3000875"/>
            <a:ext cx="2523567" cy="1816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4" name="Snip Single Corner Rectangle 63"/>
          <p:cNvSpPr/>
          <p:nvPr/>
        </p:nvSpPr>
        <p:spPr>
          <a:xfrm>
            <a:off x="7243479" y="5722752"/>
            <a:ext cx="2151530" cy="855901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</a:t>
            </a:r>
            <a:r>
              <a:rPr lang="en-US" smtClean="0"/>
              <a:t>and getting loot </a:t>
            </a:r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8" idx="3"/>
            <a:endCxn id="64" idx="2"/>
          </p:cNvCxnSpPr>
          <p:nvPr/>
        </p:nvCxnSpPr>
        <p:spPr>
          <a:xfrm>
            <a:off x="4719912" y="4817621"/>
            <a:ext cx="2523567" cy="1333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8" name="Straight Arrow Connector 67"/>
          <p:cNvCxnSpPr>
            <a:stCxn id="11" idx="3"/>
            <a:endCxn id="15" idx="2"/>
          </p:cNvCxnSpPr>
          <p:nvPr/>
        </p:nvCxnSpPr>
        <p:spPr>
          <a:xfrm flipV="1">
            <a:off x="4719912" y="5101267"/>
            <a:ext cx="2523567" cy="78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1" name="Straight Arrow Connector 70"/>
          <p:cNvCxnSpPr>
            <a:stCxn id="11" idx="3"/>
            <a:endCxn id="17" idx="2"/>
          </p:cNvCxnSpPr>
          <p:nvPr/>
        </p:nvCxnSpPr>
        <p:spPr>
          <a:xfrm flipV="1">
            <a:off x="4719912" y="4051831"/>
            <a:ext cx="2523567" cy="1835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74" name="Straight Arrow Connector 73"/>
          <p:cNvCxnSpPr>
            <a:stCxn id="11" idx="3"/>
            <a:endCxn id="18" idx="2"/>
          </p:cNvCxnSpPr>
          <p:nvPr/>
        </p:nvCxnSpPr>
        <p:spPr>
          <a:xfrm flipV="1">
            <a:off x="4719912" y="883651"/>
            <a:ext cx="2523567" cy="5003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7" name="TextBox 76"/>
          <p:cNvSpPr txBox="1"/>
          <p:nvPr/>
        </p:nvSpPr>
        <p:spPr>
          <a:xfrm>
            <a:off x="7243479" y="81943"/>
            <a:ext cx="250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5" idx="3"/>
            <a:endCxn id="64" idx="2"/>
          </p:cNvCxnSpPr>
          <p:nvPr/>
        </p:nvCxnSpPr>
        <p:spPr>
          <a:xfrm>
            <a:off x="4719912" y="2833309"/>
            <a:ext cx="2523567" cy="3317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158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Ness</dc:creator>
  <cp:lastModifiedBy>Ronen Ness</cp:lastModifiedBy>
  <cp:revision>16</cp:revision>
  <dcterms:created xsi:type="dcterms:W3CDTF">2017-06-05T12:33:23Z</dcterms:created>
  <dcterms:modified xsi:type="dcterms:W3CDTF">2017-06-05T13:02:01Z</dcterms:modified>
</cp:coreProperties>
</file>