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8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9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BC5E-EFAB-4353-B299-3E2EAB5D4FCB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564C-9688-4683-ACA2-0FEA5C6F8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702" y="64851"/>
            <a:ext cx="5460460" cy="1370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702" y="110247"/>
            <a:ext cx="2795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MonoGame Application</a:t>
            </a:r>
          </a:p>
          <a:p>
            <a:r>
              <a:rPr lang="en-US" sz="1200" dirty="0" smtClean="0"/>
              <a:t>(eg your GeonBit powered game)</a:t>
            </a:r>
          </a:p>
          <a:p>
            <a:endParaRPr lang="en-US" sz="1200" dirty="0"/>
          </a:p>
          <a:p>
            <a:r>
              <a:rPr lang="en-US" sz="1200" dirty="0" smtClean="0"/>
              <a:t>This is the part that you implement,</a:t>
            </a:r>
          </a:p>
          <a:p>
            <a:r>
              <a:rPr lang="en-US" sz="1200" dirty="0" smtClean="0"/>
              <a:t>using the objects from GeonBit.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924783" y="311284"/>
            <a:ext cx="2003898" cy="8365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br>
              <a:rPr lang="en-US" dirty="0" smtClean="0"/>
            </a:br>
            <a:r>
              <a:rPr lang="en-US" sz="1100" dirty="0" smtClean="0"/>
              <a:t>(your MonoGame game class)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702" y="1663429"/>
            <a:ext cx="5460460" cy="5269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702" y="1708826"/>
            <a:ext cx="279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GeonBit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4783" y="1795390"/>
            <a:ext cx="2003898" cy="69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GeonBitMain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926732" y="1147863"/>
            <a:ext cx="0" cy="64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5342" y="2358136"/>
            <a:ext cx="2227634" cy="281161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7223" y="2403212"/>
            <a:ext cx="209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36077" y="1663430"/>
            <a:ext cx="2577829" cy="19617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36078" y="1708826"/>
            <a:ext cx="13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GeonBit.UI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23042" y="2123234"/>
            <a:ext cx="2003898" cy="623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UserInterface</a:t>
            </a:r>
            <a:endParaRPr lang="en-US" dirty="0"/>
          </a:p>
        </p:txBody>
      </p:sp>
      <p:cxnSp>
        <p:nvCxnSpPr>
          <p:cNvPr id="24" name="Elbow Connector 23"/>
          <p:cNvCxnSpPr>
            <a:stCxn id="7" idx="3"/>
            <a:endCxn id="18" idx="0"/>
          </p:cNvCxnSpPr>
          <p:nvPr/>
        </p:nvCxnSpPr>
        <p:spPr>
          <a:xfrm>
            <a:off x="4928681" y="729574"/>
            <a:ext cx="2096311" cy="9338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7210" y="2804970"/>
            <a:ext cx="20038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7210" y="3272216"/>
            <a:ext cx="20038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0997" y="3739462"/>
            <a:ext cx="20038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0997" y="4206709"/>
            <a:ext cx="20038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0997" y="4673954"/>
            <a:ext cx="20038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Etc..</a:t>
            </a:r>
            <a:endParaRPr lang="en-US" dirty="0"/>
          </a:p>
        </p:txBody>
      </p:sp>
      <p:cxnSp>
        <p:nvCxnSpPr>
          <p:cNvPr id="35" name="Elbow Connector 34"/>
          <p:cNvCxnSpPr>
            <a:stCxn id="10" idx="1"/>
            <a:endCxn id="16" idx="3"/>
          </p:cNvCxnSpPr>
          <p:nvPr/>
        </p:nvCxnSpPr>
        <p:spPr>
          <a:xfrm rot="10800000" flipV="1">
            <a:off x="2512977" y="2140562"/>
            <a:ext cx="411807" cy="1623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31268" y="2758778"/>
            <a:ext cx="2444886" cy="24098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31267" y="2785516"/>
            <a:ext cx="200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51762" y="3226823"/>
            <a:ext cx="2003898" cy="52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GameObject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151761" y="3859487"/>
            <a:ext cx="2003898" cy="52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151761" y="4487948"/>
            <a:ext cx="2003898" cy="52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Scene</a:t>
            </a:r>
            <a:endParaRPr lang="en-US" dirty="0"/>
          </a:p>
        </p:txBody>
      </p:sp>
      <p:cxnSp>
        <p:nvCxnSpPr>
          <p:cNvPr id="51" name="Elbow Connector 50"/>
          <p:cNvCxnSpPr>
            <a:stCxn id="10" idx="2"/>
            <a:endCxn id="38" idx="0"/>
          </p:cNvCxnSpPr>
          <p:nvPr/>
        </p:nvCxnSpPr>
        <p:spPr>
          <a:xfrm rot="16200000" flipH="1">
            <a:off x="3780084" y="2632382"/>
            <a:ext cx="299781" cy="64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17768" y="5564021"/>
            <a:ext cx="5084327" cy="129397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55091" y="5593101"/>
            <a:ext cx="434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97210" y="5999303"/>
            <a:ext cx="1527494" cy="33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096184" y="6005404"/>
            <a:ext cx="1527494" cy="33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791292" y="5999303"/>
            <a:ext cx="1527494" cy="33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97210" y="6425193"/>
            <a:ext cx="1527494" cy="33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SFX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096184" y="6411266"/>
            <a:ext cx="1527494" cy="33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784807" y="6403810"/>
            <a:ext cx="1527494" cy="33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23042" y="2828716"/>
            <a:ext cx="2003898" cy="623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cxnSp>
        <p:nvCxnSpPr>
          <p:cNvPr id="68" name="Elbow Connector 67"/>
          <p:cNvCxnSpPr>
            <a:stCxn id="16" idx="2"/>
            <a:endCxn id="57" idx="0"/>
          </p:cNvCxnSpPr>
          <p:nvPr/>
        </p:nvCxnSpPr>
        <p:spPr>
          <a:xfrm rot="16200000" flipH="1">
            <a:off x="1932409" y="4636497"/>
            <a:ext cx="394273" cy="14607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7" idx="2"/>
            <a:endCxn id="57" idx="0"/>
          </p:cNvCxnSpPr>
          <p:nvPr/>
        </p:nvCxnSpPr>
        <p:spPr>
          <a:xfrm rot="5400000">
            <a:off x="3309128" y="4719438"/>
            <a:ext cx="395388" cy="1293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736078" y="3809176"/>
            <a:ext cx="2577829" cy="31234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023043" y="4268981"/>
            <a:ext cx="2003898" cy="542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Bullet3D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40938" y="3854412"/>
            <a:ext cx="188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party libs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23042" y="4931041"/>
            <a:ext cx="2003898" cy="542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MoonSharp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23042" y="5593101"/>
            <a:ext cx="2003898" cy="542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Roslyn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023042" y="6255161"/>
            <a:ext cx="2003898" cy="542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Etc..</a:t>
            </a:r>
            <a:endParaRPr lang="en-US" dirty="0"/>
          </a:p>
        </p:txBody>
      </p:sp>
      <p:cxnSp>
        <p:nvCxnSpPr>
          <p:cNvPr id="88" name="Elbow Connector 87"/>
          <p:cNvCxnSpPr>
            <a:stCxn id="57" idx="3"/>
            <a:endCxn id="71" idx="1"/>
          </p:cNvCxnSpPr>
          <p:nvPr/>
        </p:nvCxnSpPr>
        <p:spPr>
          <a:xfrm flipV="1">
            <a:off x="5402095" y="5370877"/>
            <a:ext cx="333983" cy="840134"/>
          </a:xfrm>
          <a:prstGeom prst="bentConnector3">
            <a:avLst>
              <a:gd name="adj1" fmla="val 364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5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Ness</dc:creator>
  <cp:lastModifiedBy>Ronen Ness</cp:lastModifiedBy>
  <cp:revision>21</cp:revision>
  <dcterms:created xsi:type="dcterms:W3CDTF">2017-03-09T15:31:12Z</dcterms:created>
  <dcterms:modified xsi:type="dcterms:W3CDTF">2017-03-09T15:56:55Z</dcterms:modified>
</cp:coreProperties>
</file>