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D80AD3-E4D6-93B5-81C4-5208B4EF9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17342AB-4EEA-2FBC-2179-3410FAE92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92C873-B5D2-D6C6-062A-B167643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15F1-03B4-47AD-B974-20182ABE0974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C4061CD-80F5-9786-517F-6C64962E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13D93F9-4ABA-4633-57F5-F7ED4ED5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FC6-B453-4225-A59E-F14CD49BC3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489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337E20-F332-058F-2F8E-64FDE5CD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265011E-E483-7723-BECF-FAA93C666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7D2A88-A514-BA99-FB91-1170AD00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15F1-03B4-47AD-B974-20182ABE0974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49B88D8-2242-69E9-397C-31BB7519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4392A5-F93E-D341-51DC-FB7C214E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FC6-B453-4225-A59E-F14CD49BC3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460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976C91A-6EE6-0D5A-8A53-1755A9BB9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108A23-0BB3-128B-533C-9E05287DC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1E91D5-10A1-E30F-3341-8D2F129A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15F1-03B4-47AD-B974-20182ABE0974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272FC1-B334-2D26-4754-B12A1AF9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2697627-A1B4-E754-BDEA-62C9D2F4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FC6-B453-4225-A59E-F14CD49BC3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32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F061D1-52F9-8083-EAF0-99CE92BA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9EC59B-51D5-F013-B806-92BB67DA2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363E45-C14E-8B88-F6AD-9D7B4D69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15F1-03B4-47AD-B974-20182ABE0974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8757E9-3BD1-AC9F-1C12-24D5ACC3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67D52C-A9BA-E1F7-B346-46746A17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FC6-B453-4225-A59E-F14CD49BC3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792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730E4C-136E-184A-EA86-99DFEAD2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E3BC71A-FC6C-439B-4A99-926B306F5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5C3AC1-F2DD-1C1C-C774-DF9D671D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15F1-03B4-47AD-B974-20182ABE0974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0E58AC-7C32-108E-5D64-F4B1ADE8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A95F51-06F4-0ADF-AC23-B4701C2E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FC6-B453-4225-A59E-F14CD49BC3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225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935021-DC72-8319-F0E5-E7367AA2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DE4011-3F7C-ED26-3FB0-568B9939C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7D61CB3-67C4-B546-DDEF-CFCA013C9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DA15991-1F43-4D34-B5E9-E1C977E2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15F1-03B4-47AD-B974-20182ABE0974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EEC8DAA-AC55-4603-C2E1-D8A8ABC9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7F174D5-94A9-E302-0A5A-C4ACA93C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FC6-B453-4225-A59E-F14CD49BC3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801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BE1733-51D7-88C0-5B77-F591F8C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C41EB56-EF09-632B-7723-8BACBAD50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3115048-6514-8623-E9BF-456C92EB8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C7DEA6A-B47B-A4AA-84DC-61D30B999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94907F4-1A5B-4992-1DED-4727414CC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D520E6F-B94F-FFD0-A3C5-CC80F670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15F1-03B4-47AD-B974-20182ABE0974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0F3FE4E-423D-0E71-BEA3-9A7C05AC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C2E6380-2FE7-4A28-0F1F-AEA90E37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FC6-B453-4225-A59E-F14CD49BC3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730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62B032-7C61-9A7C-6AB4-D2B6A216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2237195-0796-54E9-A635-397E58ED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15F1-03B4-47AD-B974-20182ABE0974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DB36264-63CD-C330-6257-4D0CF72C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261B705-7878-C7CB-4F88-93257704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FC6-B453-4225-A59E-F14CD49BC3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176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6CD402B-7B8F-D523-1BE2-56CD13D8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15F1-03B4-47AD-B974-20182ABE0974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E58278D-2BE0-5360-BA2B-7CE37120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24CC5EA-F3ED-7D6F-B266-94764BDF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FC6-B453-4225-A59E-F14CD49BC3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208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E0266-E986-B341-584B-0F2E54ED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7A1DAE-C5E4-565C-B1D2-4C5B3A4C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F8C52EB-467E-1A9C-E220-17BBD2278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4810BA4-8EA1-BE89-4ECC-B441EF9A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15F1-03B4-47AD-B974-20182ABE0974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B426FE1-1D01-FCE1-F8BD-45C47C7F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13AD9B-84DC-89E5-F63E-77BE9237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FC6-B453-4225-A59E-F14CD49BC3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418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0766E4-EDBF-1475-40CA-C8D2BE1A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F1A91F1-AD60-D64E-3C59-1A3BB35AA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ADFE852-AC92-5183-0287-161A9A74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E863FB-17F1-41A3-20BA-D99D6771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15F1-03B4-47AD-B974-20182ABE0974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1A5117A-4541-0992-0067-EF3335FC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55C851C-8A65-098D-561F-B5E30220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FC6-B453-4225-A59E-F14CD49BC3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7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28B6E75-8B09-83DE-F650-182C4E5A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0B7A18C-5DFF-0F1A-68E5-B17D389B9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BF9D8B-824F-7A47-1E38-5E1EEC3F0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7615F1-03B4-47AD-B974-20182ABE0974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2FF684-79D3-0D9F-7D8E-7883CB7AF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13FC8DD-7A57-7321-4848-50C090A9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90FC6-B453-4225-A59E-F14CD49BC3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78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חץ: למעלה-למטה 3">
            <a:extLst>
              <a:ext uri="{FF2B5EF4-FFF2-40B4-BE49-F238E27FC236}">
                <a16:creationId xmlns:a16="http://schemas.microsoft.com/office/drawing/2014/main" id="{F3137E18-2A68-994D-474C-4839D8A3D1F8}"/>
              </a:ext>
            </a:extLst>
          </p:cNvPr>
          <p:cNvSpPr/>
          <p:nvPr/>
        </p:nvSpPr>
        <p:spPr>
          <a:xfrm>
            <a:off x="6811608" y="2206049"/>
            <a:ext cx="360000" cy="540000"/>
          </a:xfrm>
          <a:prstGeom prst="upDownArrow">
            <a:avLst/>
          </a:prstGeom>
          <a:solidFill>
            <a:srgbClr val="0000FF"/>
          </a:solidFill>
          <a:effectLst>
            <a:glow rad="228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689870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אתי עותמי(מתי"א נוף הגליל)</dc:creator>
  <cp:lastModifiedBy>אתי עותמי(מתי"א נוף הגליל)</cp:lastModifiedBy>
  <cp:revision>1</cp:revision>
  <dcterms:created xsi:type="dcterms:W3CDTF">2024-11-17T12:51:19Z</dcterms:created>
  <dcterms:modified xsi:type="dcterms:W3CDTF">2024-11-18T07:30:28Z</dcterms:modified>
</cp:coreProperties>
</file>