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8" r:id="rId19"/>
    <p:sldId id="277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embeddedFontLst>
    <p:embeddedFont>
      <p:font typeface="Economica" panose="020B060402020202020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20790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507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417f70106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417f70106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1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417f70106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417f70106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49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417f70106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417f70106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86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417f7010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417f7010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962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417f70106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417f70106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689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417f70106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417f70106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79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417f70106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417f70106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09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417f70106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417f70106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25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430c446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430c446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359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48351a6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48351a6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43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417f70106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417f70106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027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48351a6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48351a6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78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417f7010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417f7010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47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417f70106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417f70106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38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417f70106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417f7010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2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417f70106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417f70106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0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417f70106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417f70106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34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417f70106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417f70106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56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417f70106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417f70106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0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905100" y="1825152"/>
            <a:ext cx="7333800" cy="14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42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x-none" sz="2700" b="1" dirty="0"/>
              <a:t>Capstone Project Phase 1</a:t>
            </a:r>
            <a:endParaRPr sz="52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x-none" sz="4420" dirty="0"/>
              <a:t>news website content filtering</a:t>
            </a:r>
            <a:endParaRPr sz="4420"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1128600" y="2725217"/>
            <a:ext cx="8015400" cy="1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1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Supervisor :     Dr. Natali Levi </a:t>
            </a:r>
            <a:endParaRPr sz="21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21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      Students:         Ronen Zeyan</a:t>
            </a:r>
            <a:endParaRPr sz="21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21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     Adham Asaad</a:t>
            </a:r>
            <a:r>
              <a:rPr lang="x-none" sz="19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lang="x-none" sz="17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      						           </a:t>
            </a:r>
            <a:endParaRPr sz="17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087" y="339059"/>
            <a:ext cx="5293825" cy="15822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64600" y="11225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x-none"/>
              <a:t>2.Filtering process(cons.)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x-none"/>
              <a:t>Extracting and parsing stage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0" y="130921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x-none" sz="1500" b="1" dirty="0"/>
              <a:t>in this stage we extracting from each article link the Textual content of the article.</a:t>
            </a:r>
            <a:endParaRPr sz="1500" b="1" dirty="0"/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x-none" sz="1500" b="1" dirty="0"/>
              <a:t>this stage done by two utilized libraries.</a:t>
            </a:r>
            <a:endParaRPr sz="1500" b="1" dirty="0"/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x-none" sz="1500" b="1" dirty="0"/>
              <a:t>requests </a:t>
            </a:r>
            <a:endParaRPr sz="1500" b="1" dirty="0"/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x-none" sz="1500" b="1" dirty="0"/>
              <a:t>beautifulSoup</a:t>
            </a:r>
            <a:endParaRPr sz="1500" b="1" dirty="0"/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x-none" sz="1500" b="1" dirty="0"/>
              <a:t>Filtering out irrelevant elements ,extract clean textual Content.</a:t>
            </a:r>
            <a:endParaRPr sz="1500" b="1" dirty="0"/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x-none" sz="1500" b="1" dirty="0"/>
              <a:t>at the end we obtain a relevant textual </a:t>
            </a:r>
            <a:r>
              <a:rPr lang="x-none" sz="1500" b="1" dirty="0" smtClean="0"/>
              <a:t>content</a:t>
            </a:r>
            <a:r>
              <a:rPr lang="en-US" sz="1500" b="1" dirty="0" smtClean="0"/>
              <a:t> </a:t>
            </a:r>
            <a:r>
              <a:rPr lang="x-none" sz="1500" b="1" dirty="0" smtClean="0"/>
              <a:t>of </a:t>
            </a:r>
            <a:r>
              <a:rPr lang="x-none" sz="1500" b="1" dirty="0"/>
              <a:t>each article in the news website. </a:t>
            </a:r>
            <a:endParaRPr sz="1500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500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x-none" sz="1500" b="1" dirty="0"/>
              <a:t> </a:t>
            </a:r>
            <a:endParaRPr sz="1500" b="1" dirty="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754" y="3113071"/>
            <a:ext cx="5691882" cy="194374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19026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x-none"/>
              <a:t>2.Filtering process(cons.)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x-none"/>
              <a:t>Articles classification stage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0395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x-none" sz="1700" b="1"/>
              <a:t>In this stage, we have decided for each article whether to display it or not.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x-none" sz="1700" b="1"/>
              <a:t>we classify all the articles in the news website for desired and undesired.  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x-none" sz="1700" b="1"/>
              <a:t>In our project, users have two options for filtering. </a:t>
            </a:r>
            <a:endParaRPr sz="1700" b="1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x-none" sz="1700" b="1"/>
              <a:t>categories based filtering</a:t>
            </a:r>
            <a:endParaRPr sz="1700" b="1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x-none" sz="1700" b="1"/>
              <a:t>free words based filtering 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x-none" sz="1700" b="1"/>
              <a:t>we utilize two algorithms for filtering, one for categories and another for free words. </a:t>
            </a:r>
            <a:endParaRPr sz="17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b="1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775" y="3382400"/>
            <a:ext cx="4089874" cy="16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11</a:t>
            </a:fld>
            <a:endParaRPr/>
          </a:p>
        </p:txBody>
      </p:sp>
      <p:cxnSp>
        <p:nvCxnSpPr>
          <p:cNvPr id="143" name="Google Shape;143;p23"/>
          <p:cNvCxnSpPr>
            <a:endCxn id="144" idx="1"/>
          </p:cNvCxnSpPr>
          <p:nvPr/>
        </p:nvCxnSpPr>
        <p:spPr>
          <a:xfrm>
            <a:off x="6583175" y="3606075"/>
            <a:ext cx="1118100" cy="29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3"/>
          <p:cNvCxnSpPr>
            <a:endCxn id="144" idx="1"/>
          </p:cNvCxnSpPr>
          <p:nvPr/>
        </p:nvCxnSpPr>
        <p:spPr>
          <a:xfrm rot="10800000" flipH="1">
            <a:off x="6654875" y="3903975"/>
            <a:ext cx="1046400" cy="38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3"/>
          <p:cNvCxnSpPr/>
          <p:nvPr/>
        </p:nvCxnSpPr>
        <p:spPr>
          <a:xfrm rot="10800000" flipH="1">
            <a:off x="6625050" y="4859950"/>
            <a:ext cx="916500" cy="1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3"/>
          <p:cNvSpPr txBox="1"/>
          <p:nvPr/>
        </p:nvSpPr>
        <p:spPr>
          <a:xfrm>
            <a:off x="7701275" y="3703875"/>
            <a:ext cx="93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latin typeface="Open Sans"/>
                <a:ea typeface="Open Sans"/>
                <a:cs typeface="Open Sans"/>
                <a:sym typeface="Open Sans"/>
              </a:rPr>
              <a:t>Desired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541550" y="4668850"/>
            <a:ext cx="111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latin typeface="Open Sans"/>
                <a:ea typeface="Open Sans"/>
                <a:cs typeface="Open Sans"/>
                <a:sym typeface="Open Sans"/>
              </a:rPr>
              <a:t>Undesired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762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a. categories based filtering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8249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 dirty="0"/>
              <a:t>In this option, users can select categories they don't want to see articles related to, such as politics, murder, sexuality, etc.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 dirty="0">
                <a:solidFill>
                  <a:schemeClr val="tx1"/>
                </a:solidFill>
              </a:rPr>
              <a:t>classify all the articles on the website into their appropriate category from a predefined set of categories.</a:t>
            </a:r>
            <a:endParaRPr sz="1400" b="1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 dirty="0"/>
              <a:t>We chose to use an SVM (Support Vector Machine) model with OVA(ONE VS ALL) technique for classification mission.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 dirty="0"/>
              <a:t>In this approach, we train N binary SVM classifiers, one for each category. The class with the highest confidence is then predicted.</a:t>
            </a:r>
            <a:endParaRPr sz="14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55850"/>
            <a:ext cx="8239125" cy="19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b. free words based filtering 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in this option user can enter related words for contents he want to filter.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the chosen approach is to search for the appearance of the received words in the articles,if its appear then we filtering it.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before we apply this approach, we convert the related words and the articles to its root mode.</a:t>
            </a:r>
            <a:endParaRPr sz="1400" b="1"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by The NLTK.STEM library we convert the related words and the article to root mode.</a:t>
            </a:r>
            <a:endParaRPr sz="14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b="1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4575"/>
            <a:ext cx="9143999" cy="21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2627625" y="2904575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latin typeface="Open Sans"/>
                <a:ea typeface="Open Sans"/>
                <a:cs typeface="Open Sans"/>
                <a:sym typeface="Open Sans"/>
              </a:rPr>
              <a:t>NLTK.STEM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6068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3.build customzied copy of the news website process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Edit HTML code of the website stage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4381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In this stage we manipulate the html code of the news website.</a:t>
            </a:r>
            <a:endParaRPr sz="1400" b="1"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 The Beautiful Soup library facilitates this process by parsing the HTML code, allowing us to manipulate its elements.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Delete unwanted HTML code sections containing links, based on information from the classification stage.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Locating and eliminating the targeted elements.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the result Modified HTML code without the unwanted articles.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950" y="2641625"/>
            <a:ext cx="2665050" cy="24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5010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x-none" sz="3580"/>
              <a:t>3.build customzied copy of the news website process(cons).</a:t>
            </a:r>
            <a:endParaRPr sz="35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x-none" sz="3580"/>
              <a:t>display the evaluated HTML code on our server stage</a:t>
            </a:r>
            <a:endParaRPr sz="3580"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11700" y="13323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500" b="1"/>
              <a:t>in this stage we will display the news website we manipulated in previous stage.</a:t>
            </a:r>
            <a:endParaRPr sz="15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500" b="1"/>
              <a:t>The Flask library facilitates this process.</a:t>
            </a:r>
            <a:endParaRPr sz="19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8800"/>
            <a:ext cx="8658899" cy="29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Final Product Showcase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00" y="1828500"/>
            <a:ext cx="3867201" cy="28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401" y="1828500"/>
            <a:ext cx="4819599" cy="306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489225" y="1269350"/>
            <a:ext cx="32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latin typeface="Open Sans"/>
                <a:ea typeface="Open Sans"/>
                <a:cs typeface="Open Sans"/>
                <a:sym typeface="Open Sans"/>
              </a:rPr>
              <a:t>news website before filtering.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4324450" y="1269350"/>
            <a:ext cx="481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latin typeface="Open Sans"/>
                <a:ea typeface="Open Sans"/>
                <a:cs typeface="Open Sans"/>
                <a:sym typeface="Open Sans"/>
              </a:rPr>
              <a:t>news website after filtering displayed in our website.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mtClean="0"/>
              <a:t>17</a:t>
            </a:fld>
            <a:endParaRPr lang="x-none"/>
          </a:p>
        </p:txBody>
      </p:sp>
      <p:pic>
        <p:nvPicPr>
          <p:cNvPr id="1026" name="Picture 2" descr="https://lh5.googleusercontent.com/5D4qPapf_2x_NgC-L1ZHJYlims9-K1WYnoC9b-MLPwI8NZu8txEBqRvS-Ah2kSS5w3AAueyPXN84K5C16Er_YPcwe9355dMybwXh9yfOSpp1A1N_5raLvB1Pepxtw0TYuaA7f1-sBZXAEpxcrkqXWfJ6Ug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48" y="1147225"/>
            <a:ext cx="4746660" cy="38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5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6208" y="0"/>
            <a:ext cx="8520600" cy="831300"/>
          </a:xfrm>
        </p:spPr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mtClean="0"/>
              <a:t>18</a:t>
            </a:fld>
            <a:endParaRPr lang="x-none"/>
          </a:p>
        </p:txBody>
      </p:sp>
      <p:pic>
        <p:nvPicPr>
          <p:cNvPr id="2052" name="Picture 4" descr="https://lh6.googleusercontent.com/yzwb88zSMjIBqMButwBeUM6zGl1Jc6KYtiSH63hw3FHtgU056-kuuoc_tTUy53ZOdUNvTOO-hQ8S5zr-0U1qHOeK8rMmc6uaw3iAc0nt8GQRqNcsUrhw6UQPVeLHJaajcRu2M5qoPGFW8QC7vs_NcMf2Qw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54" y="831300"/>
            <a:ext cx="5178175" cy="417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Activity Diagram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mtClean="0"/>
              <a:t>19</a:t>
            </a:fld>
            <a:endParaRPr lang="x-none"/>
          </a:p>
        </p:txBody>
      </p:sp>
      <p:pic>
        <p:nvPicPr>
          <p:cNvPr id="3074" name="Picture 2" descr="https://lh6.googleusercontent.com/9eiOJ9wqHM33UFqub4yDCKT5Iqmkc0mQIpj_9IaXWY8Hl1qDASaUsoDJohGHwWkeUVHwTAh7KDIuH4nwDkpuCRWaU6vlmMhZeNHhHmpDLOblc0610cO1d62SJjkQUljIsQa766e3Hm3Gq46vzYel-3ELMg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78386"/>
            <a:ext cx="6073140" cy="338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internet content types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b="1"/>
              <a:t>the internet comprise of two main types of content 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x-none" b="1"/>
              <a:t>Textual such as articles,blog posts, etc…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x-none" b="1"/>
              <a:t>multimedia such as images,videos,audios, etc…</a:t>
            </a:r>
            <a:endParaRPr b="1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51" y="2244800"/>
            <a:ext cx="4756900" cy="25735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testing plan 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61875" y="1147225"/>
            <a:ext cx="8972100" cy="3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700" b="1"/>
              <a:t>To ensure that our product is functioning properly and meeting our expectations, we will testing it using the following methods:</a:t>
            </a:r>
            <a:endParaRPr sz="17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x-none" sz="1700" b="1"/>
              <a:t>1. Have the system evaluated by 8 users 4 of them using the filtering with categories and the others using the filtering with free words.</a:t>
            </a:r>
            <a:endParaRPr sz="17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x-none" sz="1700" b="1"/>
              <a:t>each user will be assigned a different structured news website in a distinct language. </a:t>
            </a:r>
            <a:endParaRPr sz="22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x-none" sz="1700" b="1"/>
              <a:t>2. Implement tests.</a:t>
            </a:r>
            <a:endParaRPr sz="1700" b="1"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800" y="3117787"/>
            <a:ext cx="3275501" cy="18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1425" y="323890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247250" y="1096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The Challenges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x-none" sz="2500" b="1"/>
              <a:t>User Interface and Data Collection</a:t>
            </a:r>
            <a:endParaRPr sz="2500" b="1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x-none" sz="2500" b="1"/>
              <a:t>Link Extraction</a:t>
            </a:r>
            <a:endParaRPr sz="2500" b="1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x-none" sz="2500" b="1"/>
              <a:t>Link Classification</a:t>
            </a:r>
            <a:endParaRPr sz="2500" b="1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x-none" sz="2500" b="1"/>
              <a:t>Unwanted Link Filtering</a:t>
            </a:r>
            <a:endParaRPr sz="2500" b="1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x-none" sz="2500" b="1"/>
              <a:t>Data Storage and Retrieval</a:t>
            </a:r>
            <a:endParaRPr sz="2500" b="1"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853" y="1825778"/>
            <a:ext cx="2668325" cy="26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problems and constraints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x-none" sz="2500" b="1">
                <a:latin typeface="Arial"/>
                <a:ea typeface="Arial"/>
                <a:cs typeface="Arial"/>
                <a:sym typeface="Arial"/>
              </a:rPr>
              <a:t>Large volume of data</a:t>
            </a:r>
            <a:endParaRPr sz="2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x-none" sz="2500" b="1">
                <a:latin typeface="Arial"/>
                <a:ea typeface="Arial"/>
                <a:cs typeface="Arial"/>
                <a:sym typeface="Arial"/>
              </a:rPr>
              <a:t>Runtime and performance considerations</a:t>
            </a:r>
            <a:endParaRPr sz="2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x-none" sz="2500" b="1">
                <a:latin typeface="Arial"/>
                <a:ea typeface="Arial"/>
                <a:cs typeface="Arial"/>
                <a:sym typeface="Arial"/>
              </a:rPr>
              <a:t>provide a suitable dataset for training the model</a:t>
            </a:r>
            <a:endParaRPr sz="25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250" y="2885980"/>
            <a:ext cx="4753500" cy="19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199875" y="2156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5800"/>
              <a:t>Thank you </a:t>
            </a:r>
            <a:endParaRPr sz="5800"/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the problem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b="1"/>
              <a:t>websites encompass a wide range of content types that are exposed to user, one part of these contents is interesting and desirable from the user's perspective, the another part is not.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b="1"/>
              <a:t>news websites especially display their content without adapting it's content to the desires of a specific user.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b="1"/>
              <a:t>some of this contents may make users feel uncomfortable.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Methods and techniques used for filtering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300" b="1"/>
              <a:t>many methods and approaches used for filtering process such as :</a:t>
            </a:r>
            <a:endParaRPr sz="2300" b="1"/>
          </a:p>
          <a:p>
            <a:pPr marL="914400" lvl="0" indent="-317182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  black&amp;whilte lists</a:t>
            </a:r>
            <a:endParaRPr b="1"/>
          </a:p>
          <a:p>
            <a:pPr marL="9144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  keyword blocking</a:t>
            </a:r>
            <a:endParaRPr b="1"/>
          </a:p>
          <a:p>
            <a:pPr marL="9144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  category filtering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x-none" b="1"/>
              <a:t>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x-none" b="1"/>
              <a:t>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x-none" b="1"/>
              <a:t> </a:t>
            </a:r>
            <a:endParaRPr b="1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existing solutions for web filtering 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77825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x-none" sz="1595" b="1" dirty="0"/>
              <a:t>Several solutions exist for content filtering on the internet, which can be categorized into different types:</a:t>
            </a:r>
            <a:endParaRPr sz="1595" b="1" dirty="0"/>
          </a:p>
          <a:p>
            <a:pPr marL="457200" lvl="0" indent="-32988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x-none" sz="1595" b="1" dirty="0"/>
              <a:t>Browser-based filters : this filters operate at the browser level browser examples : extensions like Ublock Origin</a:t>
            </a:r>
            <a:endParaRPr sz="1595" b="1" dirty="0"/>
          </a:p>
          <a:p>
            <a:pPr marL="457200" lvl="0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x-none" sz="1595" b="1" dirty="0"/>
              <a:t>Client-side filters :This solution involves software installed on the user's computer or local servers. such as: </a:t>
            </a:r>
            <a:endParaRPr sz="1595" b="1" dirty="0"/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x-none" sz="1285" b="1" dirty="0"/>
              <a:t>K9,</a:t>
            </a:r>
            <a:endParaRPr sz="1285" b="1" dirty="0"/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x-none" sz="1285" b="1" dirty="0"/>
              <a:t>Open DNS</a:t>
            </a:r>
            <a:endParaRPr sz="1285" b="1" dirty="0"/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x-none" sz="1285" b="1" dirty="0"/>
              <a:t> Dans Guardian</a:t>
            </a:r>
            <a:endParaRPr sz="1285" b="1" dirty="0"/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x-none" sz="1285" b="1" dirty="0"/>
              <a:t>Squid Guard/Squid.  </a:t>
            </a:r>
            <a:endParaRPr sz="1285" b="1" dirty="0"/>
          </a:p>
          <a:p>
            <a:pPr marL="457200" lvl="0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x-none" sz="1595" b="1" dirty="0"/>
              <a:t> Web mining and data mining: solutions used for automatic detection and analysis of information from the web</a:t>
            </a:r>
            <a:endParaRPr sz="1595" b="1" dirty="0"/>
          </a:p>
          <a:p>
            <a:pPr marL="457200" lvl="0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x-none" sz="1595" b="1" dirty="0"/>
              <a:t>other solutions like Internet service provider (ISP) filters,Search engine </a:t>
            </a:r>
            <a:r>
              <a:rPr lang="x-none" sz="1595" b="1" dirty="0" smtClean="0"/>
              <a:t>filtering</a:t>
            </a:r>
            <a:r>
              <a:rPr lang="en-US" sz="1595" b="1" dirty="0" smtClean="0"/>
              <a:t>       </a:t>
            </a:r>
            <a:r>
              <a:rPr lang="x-none" sz="1595" b="1" dirty="0" smtClean="0"/>
              <a:t>etc </a:t>
            </a:r>
            <a:r>
              <a:rPr lang="x-none" sz="1595" b="1" dirty="0"/>
              <a:t>…</a:t>
            </a:r>
            <a:endParaRPr sz="1595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595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595" b="1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866" y="3747250"/>
            <a:ext cx="979125" cy="13054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106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project goal 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5627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4354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x-none" sz="1600" b="1"/>
              <a:t>The goal of our project is to develop a textual content filtering system for news websites. </a:t>
            </a:r>
            <a:r>
              <a:rPr lang="x-none" sz="1600" b="1">
                <a:highlight>
                  <a:schemeClr val="lt1"/>
                </a:highlight>
              </a:rPr>
              <a:t>focuses on providing personalized content filtering options to users.</a:t>
            </a:r>
            <a:endParaRPr sz="1600" b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>
              <a:solidFill>
                <a:srgbClr val="34354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00" y="1839317"/>
            <a:ext cx="6338600" cy="28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our solution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0" y="7575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 dirty="0"/>
              <a:t>our solution :</a:t>
            </a:r>
            <a:endParaRPr b="1" dirty="0"/>
          </a:p>
          <a:p>
            <a:pPr marL="457200" lvl="0" indent="-33337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x-none" sz="1650" b="1" dirty="0"/>
              <a:t>propose a website that allows users to enter a news website URL in </a:t>
            </a:r>
            <a:r>
              <a:rPr lang="x-none" sz="1650" b="1" dirty="0" smtClean="0"/>
              <a:t>english </a:t>
            </a:r>
            <a:r>
              <a:rPr lang="x-none" sz="1650" b="1" dirty="0"/>
              <a:t>or hebrew language for filtering.</a:t>
            </a:r>
            <a:endParaRPr sz="1650" b="1" dirty="0"/>
          </a:p>
          <a:p>
            <a:pPr marL="457200" lvl="0" indent="-3333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x-none" sz="1650" b="1" dirty="0"/>
              <a:t>Users will be prompted to specify relevant categories or enter specific words they wish to avoid. </a:t>
            </a:r>
            <a:endParaRPr sz="1650" b="1" dirty="0"/>
          </a:p>
          <a:p>
            <a:pPr marL="457200" lvl="0" indent="-3333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x-none" sz="1650" b="1" dirty="0"/>
              <a:t>the result a customized website will be displayed to the user, excluding the unwanted content.</a:t>
            </a:r>
            <a:endParaRPr sz="1700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b="1" dirty="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175" y="2571750"/>
            <a:ext cx="4737399" cy="24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implementation process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the implementation process consists of three parts : </a:t>
            </a:r>
            <a:endParaRPr b="1"/>
          </a:p>
          <a:p>
            <a:pPr marL="457200" lvl="0" indent="-3343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x-none" b="1"/>
              <a:t>receive News Website Link from the User. </a:t>
            </a:r>
            <a:endParaRPr b="1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x-none" b="1"/>
              <a:t>Filtering process including three stages. </a:t>
            </a:r>
            <a:endParaRPr b="1"/>
          </a:p>
          <a:p>
            <a:pPr marL="914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crawling.</a:t>
            </a:r>
            <a:endParaRPr b="1"/>
          </a:p>
          <a:p>
            <a:pPr marL="914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extracting and parsing.</a:t>
            </a:r>
            <a:endParaRPr b="1"/>
          </a:p>
          <a:p>
            <a:pPr marL="914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articles classification.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x-none" b="1"/>
              <a:t> 3. build customized copy news website including two stages.</a:t>
            </a:r>
            <a:endParaRPr b="1"/>
          </a:p>
          <a:p>
            <a:pPr marL="914400" lvl="0" indent="-3343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editing HTML code of news website.</a:t>
            </a:r>
            <a:endParaRPr b="1"/>
          </a:p>
          <a:p>
            <a:pPr marL="914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display customized news website 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x-none" b="1"/>
              <a:t> </a:t>
            </a:r>
            <a:endParaRPr b="1"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5671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2.Filtering process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crawling stage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205925" y="14764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3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4"/>
              <a:buChar char="●"/>
            </a:pPr>
            <a:r>
              <a:rPr lang="x-none" sz="1524" b="1" dirty="0"/>
              <a:t>in this stage we scan HTML code and extract all the existing links in the news website. </a:t>
            </a:r>
            <a:endParaRPr sz="1524" b="1" dirty="0"/>
          </a:p>
          <a:p>
            <a:pPr marL="457200" lvl="0" indent="-32538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4"/>
              <a:buChar char="●"/>
            </a:pPr>
            <a:r>
              <a:rPr lang="x-none" sz="1524" b="1" dirty="0"/>
              <a:t>this stage done by two utilized libraries</a:t>
            </a:r>
            <a:endParaRPr sz="1524" b="1" dirty="0"/>
          </a:p>
          <a:p>
            <a:pPr marL="914400" lvl="1" indent="-32538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4"/>
              <a:buChar char="○"/>
            </a:pPr>
            <a:r>
              <a:rPr lang="x-none" sz="1524" b="1" dirty="0"/>
              <a:t>requests </a:t>
            </a:r>
            <a:endParaRPr sz="1524" b="1" dirty="0"/>
          </a:p>
          <a:p>
            <a:pPr marL="914400" lvl="1" indent="-32538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4"/>
              <a:buChar char="○"/>
            </a:pPr>
            <a:r>
              <a:rPr lang="x-none" sz="1524" b="1" dirty="0"/>
              <a:t>beautifulSoap</a:t>
            </a:r>
            <a:endParaRPr sz="1524" b="1" dirty="0"/>
          </a:p>
          <a:p>
            <a:pPr marL="457200" lvl="0" indent="-32538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4"/>
              <a:buChar char="●"/>
            </a:pPr>
            <a:r>
              <a:rPr lang="x-none" sz="1524" b="1" dirty="0"/>
              <a:t>filtering out irrelevant links such as ads,etc… </a:t>
            </a:r>
            <a:endParaRPr sz="1524" b="1" dirty="0"/>
          </a:p>
          <a:p>
            <a:pPr marL="457200" lvl="0" indent="-3253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4"/>
              <a:buChar char="●"/>
            </a:pPr>
            <a:r>
              <a:rPr lang="x-none" sz="1524" b="1" dirty="0"/>
              <a:t>at the end we obtain all the links of each				</a:t>
            </a:r>
            <a:r>
              <a:rPr lang="en-US" sz="1524" b="1" dirty="0" smtClean="0"/>
              <a:t>                                </a:t>
            </a:r>
            <a:r>
              <a:rPr lang="x-none" sz="1524" b="1" dirty="0" smtClean="0"/>
              <a:t>article </a:t>
            </a:r>
            <a:r>
              <a:rPr lang="x-none" sz="1524" b="1" dirty="0"/>
              <a:t>in the news website.</a:t>
            </a:r>
            <a:endParaRPr sz="85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05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050" dirty="0"/>
          </a:p>
          <a:p>
            <a:pPr marL="0" lvl="0" indent="0" algn="r" rt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05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x-none" sz="1050" dirty="0"/>
              <a:t> 		</a:t>
            </a:r>
            <a:endParaRPr sz="105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x-none" sz="1050" dirty="0"/>
              <a:t>	</a:t>
            </a:r>
            <a:endParaRPr sz="1050" dirty="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199" y="2037325"/>
            <a:ext cx="3765245" cy="29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1031</Words>
  <Application>Microsoft Office PowerPoint</Application>
  <PresentationFormat>‫הצגה על המסך (16:9)</PresentationFormat>
  <Paragraphs>156</Paragraphs>
  <Slides>23</Slides>
  <Notes>20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7" baseType="lpstr">
      <vt:lpstr>Economica</vt:lpstr>
      <vt:lpstr>Arial</vt:lpstr>
      <vt:lpstr>Open Sans</vt:lpstr>
      <vt:lpstr>Luxe</vt:lpstr>
      <vt:lpstr>  Capstone Project Phase 1 news website content filtering</vt:lpstr>
      <vt:lpstr>internet content types</vt:lpstr>
      <vt:lpstr>the problem</vt:lpstr>
      <vt:lpstr>Methods and techniques used for filtering</vt:lpstr>
      <vt:lpstr>existing solutions for web filtering </vt:lpstr>
      <vt:lpstr>project goal </vt:lpstr>
      <vt:lpstr>our solution</vt:lpstr>
      <vt:lpstr>implementation process</vt:lpstr>
      <vt:lpstr>2.Filtering process crawling stage</vt:lpstr>
      <vt:lpstr>2.Filtering process(cons.) Extracting and parsing stage </vt:lpstr>
      <vt:lpstr>2.Filtering process(cons.) Articles classification stage  </vt:lpstr>
      <vt:lpstr>a. categories based filtering</vt:lpstr>
      <vt:lpstr>b. free words based filtering </vt:lpstr>
      <vt:lpstr>3.build customzied copy of the news website process Edit HTML code of the website stage</vt:lpstr>
      <vt:lpstr>3.build customzied copy of the news website process(cons). display the evaluated HTML code on our server stage</vt:lpstr>
      <vt:lpstr>Final Product Showcase</vt:lpstr>
      <vt:lpstr>USE CASE Diagram</vt:lpstr>
      <vt:lpstr>Class Diagram</vt:lpstr>
      <vt:lpstr>Activity Diagram</vt:lpstr>
      <vt:lpstr>testing plan </vt:lpstr>
      <vt:lpstr>The Challenges</vt:lpstr>
      <vt:lpstr>problems and constraints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Capstone Project Phase 1 news website content filtering</dc:title>
  <cp:lastModifiedBy>חשבון Microsoft</cp:lastModifiedBy>
  <cp:revision>4</cp:revision>
  <dcterms:modified xsi:type="dcterms:W3CDTF">2023-06-26T09:27:19Z</dcterms:modified>
</cp:coreProperties>
</file>