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1"/>
  </p:notesMasterIdLst>
  <p:handoutMasterIdLst>
    <p:handoutMasterId r:id="rId2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60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03BC00-DB1C-4DAC-904F-7257A5F4C53C}"/>
              </a:ext>
            </a:extLst>
          </p:cNvPr>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3" name="Date Placeholder 2">
            <a:extLst>
              <a:ext uri="{FF2B5EF4-FFF2-40B4-BE49-F238E27FC236}">
                <a16:creationId xmlns:a16="http://schemas.microsoft.com/office/drawing/2014/main" id="{6C49EB60-8BE8-42FB-9232-32D64293EF35}"/>
              </a:ext>
            </a:extLst>
          </p:cNvPr>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noAutofit/>
          </a:bodyPr>
          <a:lstStyle/>
          <a:p>
            <a:pPr marL="0" marR="0" lvl="0" indent="0" algn="r"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4" name="Footer Placeholder 3">
            <a:extLst>
              <a:ext uri="{FF2B5EF4-FFF2-40B4-BE49-F238E27FC236}">
                <a16:creationId xmlns:a16="http://schemas.microsoft.com/office/drawing/2014/main" id="{65C00F33-EA3B-4C2F-A122-03D7FC53BF45}"/>
              </a:ext>
            </a:extLst>
          </p:cNvPr>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noAutofit/>
          </a:bodyPr>
          <a:lstStyle/>
          <a:p>
            <a:pPr marL="0" marR="0" lvl="0" indent="0" hangingPunct="0">
              <a:lnSpc>
                <a:spcPct val="100000"/>
              </a:lnSpc>
              <a:spcBef>
                <a:spcPts val="0"/>
              </a:spcBef>
              <a:spcAft>
                <a:spcPts val="0"/>
              </a:spcAft>
              <a:buNone/>
              <a:tabLst/>
              <a:defRPr sz="1400"/>
            </a:pPr>
            <a:endParaRPr lang="en-IN" sz="1400" b="0" i="0" u="none" strike="noStrike" kern="1200" cap="none">
              <a:ln>
                <a:noFill/>
              </a:ln>
              <a:latin typeface="Liberation Sans" pitchFamily="18"/>
              <a:ea typeface="DejaVu Sans" pitchFamily="2"/>
              <a:cs typeface="DejaVu Sans" pitchFamily="2"/>
            </a:endParaRPr>
          </a:p>
        </p:txBody>
      </p:sp>
      <p:sp>
        <p:nvSpPr>
          <p:cNvPr id="5" name="Slide Number Placeholder 4">
            <a:extLst>
              <a:ext uri="{FF2B5EF4-FFF2-40B4-BE49-F238E27FC236}">
                <a16:creationId xmlns:a16="http://schemas.microsoft.com/office/drawing/2014/main" id="{D012E4CD-AC2F-440D-8303-4AE301DCD004}"/>
              </a:ext>
            </a:extLst>
          </p:cNvPr>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noAutofit/>
          </a:bodyPr>
          <a:lstStyle/>
          <a:p>
            <a:pPr marL="0" marR="0" lvl="0" indent="0" algn="r" hangingPunct="0">
              <a:lnSpc>
                <a:spcPct val="100000"/>
              </a:lnSpc>
              <a:spcBef>
                <a:spcPts val="0"/>
              </a:spcBef>
              <a:spcAft>
                <a:spcPts val="0"/>
              </a:spcAft>
              <a:buNone/>
              <a:tabLst/>
              <a:defRPr sz="1400"/>
            </a:pPr>
            <a:fld id="{067C58A0-9A3E-4401-91C2-78D60DA503DC}" type="slidenum">
              <a:t>‹#›</a:t>
            </a:fld>
            <a:endParaRPr lang="en-IN" sz="1400" b="0" i="0" u="none" strike="noStrike" kern="1200" cap="none">
              <a:ln>
                <a:noFill/>
              </a:ln>
              <a:latin typeface="Liberation Sans" pitchFamily="18"/>
              <a:ea typeface="DejaVu Sans" pitchFamily="2"/>
              <a:cs typeface="DejaVu Sans" pitchFamily="2"/>
            </a:endParaRPr>
          </a:p>
        </p:txBody>
      </p:sp>
    </p:spTree>
    <p:extLst>
      <p:ext uri="{BB962C8B-B14F-4D97-AF65-F5344CB8AC3E}">
        <p14:creationId xmlns:p14="http://schemas.microsoft.com/office/powerpoint/2010/main" val="1549082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F41EF0-F5D4-4E69-AFDE-C6042AC712F2}"/>
              </a:ext>
            </a:extLst>
          </p:cNvPr>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a:extLst>
              <a:ext uri="{FF2B5EF4-FFF2-40B4-BE49-F238E27FC236}">
                <a16:creationId xmlns:a16="http://schemas.microsoft.com/office/drawing/2014/main" id="{40DCDF2E-3DEF-4A11-9813-AEA9897BA817}"/>
              </a:ext>
            </a:extLst>
          </p:cNvPr>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a:extLst>
              <a:ext uri="{FF2B5EF4-FFF2-40B4-BE49-F238E27FC236}">
                <a16:creationId xmlns:a16="http://schemas.microsoft.com/office/drawing/2014/main" id="{D7CC2FE9-23FE-4915-A3DE-4B07AEBA0837}"/>
              </a:ext>
            </a:extLst>
          </p:cNvPr>
          <p:cNvSpPr txBox="1">
            <a:spLocks noGrp="1"/>
          </p:cNvSpPr>
          <p:nvPr>
            <p:ph type="hdr" sz="quarter"/>
          </p:nvPr>
        </p:nvSpPr>
        <p:spPr>
          <a:xfrm>
            <a:off x="0" y="0"/>
            <a:ext cx="3280680" cy="534240"/>
          </a:xfrm>
          <a:prstGeom prst="rect">
            <a:avLst/>
          </a:prstGeom>
          <a:noFill/>
          <a:ln>
            <a:noFill/>
          </a:ln>
        </p:spPr>
        <p:txBody>
          <a:bodyPr lIns="0" tIns="0" rIns="0" bIns="0" anchorCtr="0">
            <a:noAutofit/>
          </a:bodyPr>
          <a:lstStyle>
            <a:lvl1pPr lvl="0" hangingPunct="0">
              <a:buNone/>
              <a:tabLst/>
              <a:defRPr lang="en-IN" sz="1400" kern="1200">
                <a:latin typeface="Noto Sans Regular" pitchFamily="34"/>
                <a:ea typeface="DejaVu Sans" pitchFamily="2"/>
                <a:cs typeface="DejaVu Sans" pitchFamily="2"/>
              </a:defRPr>
            </a:lvl1pPr>
          </a:lstStyle>
          <a:p>
            <a:pPr lvl="0"/>
            <a:endParaRPr lang="en-IN"/>
          </a:p>
        </p:txBody>
      </p:sp>
      <p:sp>
        <p:nvSpPr>
          <p:cNvPr id="5" name="Date Placeholder 4">
            <a:extLst>
              <a:ext uri="{FF2B5EF4-FFF2-40B4-BE49-F238E27FC236}">
                <a16:creationId xmlns:a16="http://schemas.microsoft.com/office/drawing/2014/main" id="{DB0E93A9-CDE8-4563-978B-AF2281AED6A4}"/>
              </a:ext>
            </a:extLst>
          </p:cNvPr>
          <p:cNvSpPr txBox="1">
            <a:spLocks noGrp="1"/>
          </p:cNvSpPr>
          <p:nvPr>
            <p:ph type="dt" idx="1"/>
          </p:nvPr>
        </p:nvSpPr>
        <p:spPr>
          <a:xfrm>
            <a:off x="4278960" y="0"/>
            <a:ext cx="3280680" cy="534240"/>
          </a:xfrm>
          <a:prstGeom prst="rect">
            <a:avLst/>
          </a:prstGeom>
          <a:noFill/>
          <a:ln>
            <a:noFill/>
          </a:ln>
        </p:spPr>
        <p:txBody>
          <a:bodyPr lIns="0" tIns="0" rIns="0" bIns="0" anchorCtr="0">
            <a:noAutofit/>
          </a:bodyPr>
          <a:lstStyle>
            <a:lvl1pPr lvl="0" algn="r" hangingPunct="0">
              <a:buNone/>
              <a:tabLst/>
              <a:defRPr lang="en-IN" sz="1400" kern="1200">
                <a:latin typeface="Noto Sans Regular" pitchFamily="34"/>
                <a:ea typeface="DejaVu Sans" pitchFamily="2"/>
                <a:cs typeface="DejaVu Sans" pitchFamily="2"/>
              </a:defRPr>
            </a:lvl1pPr>
          </a:lstStyle>
          <a:p>
            <a:pPr lvl="0"/>
            <a:endParaRPr lang="en-IN"/>
          </a:p>
        </p:txBody>
      </p:sp>
      <p:sp>
        <p:nvSpPr>
          <p:cNvPr id="6" name="Footer Placeholder 5">
            <a:extLst>
              <a:ext uri="{FF2B5EF4-FFF2-40B4-BE49-F238E27FC236}">
                <a16:creationId xmlns:a16="http://schemas.microsoft.com/office/drawing/2014/main" id="{1BB7D314-B56F-4238-98D1-10BC852D3847}"/>
              </a:ext>
            </a:extLst>
          </p:cNvPr>
          <p:cNvSpPr txBox="1">
            <a:spLocks noGrp="1"/>
          </p:cNvSpPr>
          <p:nvPr>
            <p:ph type="ftr" sz="quarter" idx="4"/>
          </p:nvPr>
        </p:nvSpPr>
        <p:spPr>
          <a:xfrm>
            <a:off x="0" y="10157400"/>
            <a:ext cx="3280680" cy="534240"/>
          </a:xfrm>
          <a:prstGeom prst="rect">
            <a:avLst/>
          </a:prstGeom>
          <a:noFill/>
          <a:ln>
            <a:noFill/>
          </a:ln>
        </p:spPr>
        <p:txBody>
          <a:bodyPr lIns="0" tIns="0" rIns="0" bIns="0" anchor="b" anchorCtr="0">
            <a:noAutofit/>
          </a:bodyPr>
          <a:lstStyle>
            <a:lvl1pPr lvl="0" hangingPunct="0">
              <a:buNone/>
              <a:tabLst/>
              <a:defRPr lang="en-IN" sz="1400" kern="1200">
                <a:latin typeface="Noto Sans Regular" pitchFamily="34"/>
                <a:ea typeface="DejaVu Sans" pitchFamily="2"/>
                <a:cs typeface="DejaVu Sans" pitchFamily="2"/>
              </a:defRPr>
            </a:lvl1pPr>
          </a:lstStyle>
          <a:p>
            <a:pPr lvl="0"/>
            <a:endParaRPr lang="en-IN"/>
          </a:p>
        </p:txBody>
      </p:sp>
      <p:sp>
        <p:nvSpPr>
          <p:cNvPr id="7" name="Slide Number Placeholder 6">
            <a:extLst>
              <a:ext uri="{FF2B5EF4-FFF2-40B4-BE49-F238E27FC236}">
                <a16:creationId xmlns:a16="http://schemas.microsoft.com/office/drawing/2014/main" id="{7329C9D2-2939-42EC-B356-4F15E850B419}"/>
              </a:ext>
            </a:extLst>
          </p:cNvPr>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noAutofit/>
          </a:bodyPr>
          <a:lstStyle>
            <a:lvl1pPr lvl="0" algn="r" hangingPunct="0">
              <a:buNone/>
              <a:tabLst/>
              <a:defRPr lang="en-IN" sz="1400" kern="1200">
                <a:latin typeface="Noto Sans Regular" pitchFamily="34"/>
                <a:ea typeface="DejaVu Sans" pitchFamily="2"/>
                <a:cs typeface="DejaVu Sans" pitchFamily="2"/>
              </a:defRPr>
            </a:lvl1pPr>
          </a:lstStyle>
          <a:p>
            <a:pPr lvl="0"/>
            <a:fld id="{825CE4D5-4085-4A5F-9759-8BBCCE7F5001}" type="slidenum">
              <a:t>‹#›</a:t>
            </a:fld>
            <a:endParaRPr lang="en-IN"/>
          </a:p>
        </p:txBody>
      </p:sp>
    </p:spTree>
    <p:extLst>
      <p:ext uri="{BB962C8B-B14F-4D97-AF65-F5344CB8AC3E}">
        <p14:creationId xmlns:p14="http://schemas.microsoft.com/office/powerpoint/2010/main" val="3333812582"/>
      </p:ext>
    </p:extLst>
  </p:cSld>
  <p:clrMap bg1="lt1" tx1="dk1" bg2="lt2" tx2="dk2" accent1="accent1" accent2="accent2" accent3="accent3" accent4="accent4" accent5="accent5" accent6="accent6" hlink="hlink" folHlink="folHlink"/>
  <p:notesStyle>
    <a:lvl1pPr marL="216000" marR="0" indent="0" hangingPunct="0">
      <a:tabLst/>
      <a:defRPr lang="en-IN" sz="281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348901-180F-415B-A801-A804FD73D7B1}"/>
              </a:ext>
            </a:extLst>
          </p:cNvPr>
          <p:cNvSpPr txBox="1">
            <a:spLocks noGrp="1"/>
          </p:cNvSpPr>
          <p:nvPr>
            <p:ph type="sldNum" sz="quarter" idx="5"/>
          </p:nvPr>
        </p:nvSpPr>
        <p:spPr>
          <a:ln/>
        </p:spPr>
        <p:txBody>
          <a:bodyPr lIns="0" tIns="0" rIns="0" bIns="0" anchor="b" anchorCtr="0">
            <a:noAutofit/>
          </a:bodyPr>
          <a:lstStyle/>
          <a:p>
            <a:pPr lvl="0"/>
            <a:fld id="{2FFE1392-CE3F-42E0-8241-A24D80620218}" type="slidenum">
              <a:t>1</a:t>
            </a:fld>
            <a:endParaRPr lang="en-IN"/>
          </a:p>
        </p:txBody>
      </p:sp>
      <p:sp>
        <p:nvSpPr>
          <p:cNvPr id="2" name="Slide Image Placeholder 1">
            <a:extLst>
              <a:ext uri="{FF2B5EF4-FFF2-40B4-BE49-F238E27FC236}">
                <a16:creationId xmlns:a16="http://schemas.microsoft.com/office/drawing/2014/main" id="{07BF57BA-0D41-425F-8B24-718F262ED1C3}"/>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94669B1-EA4C-43B9-90A6-8441EFECF721}"/>
              </a:ext>
            </a:extLst>
          </p:cNvPr>
          <p:cNvSpPr txBox="1">
            <a:spLocks noGrp="1"/>
          </p:cNvSpPr>
          <p:nvPr>
            <p:ph type="body" sz="quarter" idx="1"/>
          </p:nvPr>
        </p:nvSpPr>
        <p:spPr/>
        <p:txBody>
          <a:bodyPr>
            <a:spAutoFit/>
          </a:bodyPr>
          <a:lstStyle/>
          <a:p>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FCFB12E-CDE5-40DF-BC82-C37616376F50}"/>
              </a:ext>
            </a:extLst>
          </p:cNvPr>
          <p:cNvSpPr txBox="1">
            <a:spLocks noGrp="1"/>
          </p:cNvSpPr>
          <p:nvPr>
            <p:ph type="sldNum" sz="quarter" idx="5"/>
          </p:nvPr>
        </p:nvSpPr>
        <p:spPr>
          <a:ln/>
        </p:spPr>
        <p:txBody>
          <a:bodyPr lIns="0" tIns="0" rIns="0" bIns="0" anchor="b" anchorCtr="0">
            <a:noAutofit/>
          </a:bodyPr>
          <a:lstStyle/>
          <a:p>
            <a:pPr lvl="0"/>
            <a:fld id="{7417A877-0DF7-42FD-A2B1-BA25DDD7925D}" type="slidenum">
              <a:t>10</a:t>
            </a:fld>
            <a:endParaRPr lang="en-IN"/>
          </a:p>
        </p:txBody>
      </p:sp>
      <p:sp>
        <p:nvSpPr>
          <p:cNvPr id="2" name="Slide Image Placeholder 1">
            <a:extLst>
              <a:ext uri="{FF2B5EF4-FFF2-40B4-BE49-F238E27FC236}">
                <a16:creationId xmlns:a16="http://schemas.microsoft.com/office/drawing/2014/main" id="{14E51C22-E7FB-4F14-8455-63246046BD6D}"/>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D166AD95-5649-46C6-BA96-E807E53B66E7}"/>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C909474-272F-4ABC-9C36-A88DA9DAFEFD}"/>
              </a:ext>
            </a:extLst>
          </p:cNvPr>
          <p:cNvSpPr txBox="1">
            <a:spLocks noGrp="1"/>
          </p:cNvSpPr>
          <p:nvPr>
            <p:ph type="sldNum" sz="quarter" idx="5"/>
          </p:nvPr>
        </p:nvSpPr>
        <p:spPr>
          <a:ln/>
        </p:spPr>
        <p:txBody>
          <a:bodyPr lIns="0" tIns="0" rIns="0" bIns="0" anchor="b" anchorCtr="0">
            <a:noAutofit/>
          </a:bodyPr>
          <a:lstStyle/>
          <a:p>
            <a:pPr lvl="0"/>
            <a:fld id="{7B0D0D4C-46B2-4614-8823-5A718BF9D7D4}" type="slidenum">
              <a:t>11</a:t>
            </a:fld>
            <a:endParaRPr lang="en-IN"/>
          </a:p>
        </p:txBody>
      </p:sp>
      <p:sp>
        <p:nvSpPr>
          <p:cNvPr id="2" name="Slide Image Placeholder 1">
            <a:extLst>
              <a:ext uri="{FF2B5EF4-FFF2-40B4-BE49-F238E27FC236}">
                <a16:creationId xmlns:a16="http://schemas.microsoft.com/office/drawing/2014/main" id="{7A158262-3874-41C4-9DE9-361C2EDD1552}"/>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9F01311E-8E34-4723-8DFA-C1F1965FD0EB}"/>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EE3E0B7-A1EB-4328-AB4C-1DD347D78528}"/>
              </a:ext>
            </a:extLst>
          </p:cNvPr>
          <p:cNvSpPr txBox="1">
            <a:spLocks noGrp="1"/>
          </p:cNvSpPr>
          <p:nvPr>
            <p:ph type="sldNum" sz="quarter" idx="5"/>
          </p:nvPr>
        </p:nvSpPr>
        <p:spPr>
          <a:ln/>
        </p:spPr>
        <p:txBody>
          <a:bodyPr lIns="0" tIns="0" rIns="0" bIns="0" anchor="b" anchorCtr="0">
            <a:noAutofit/>
          </a:bodyPr>
          <a:lstStyle/>
          <a:p>
            <a:pPr lvl="0"/>
            <a:fld id="{6C2F8151-3DBD-45EC-B891-69662D585B2E}" type="slidenum">
              <a:t>12</a:t>
            </a:fld>
            <a:endParaRPr lang="en-IN"/>
          </a:p>
        </p:txBody>
      </p:sp>
      <p:sp>
        <p:nvSpPr>
          <p:cNvPr id="2" name="Slide Image Placeholder 1">
            <a:extLst>
              <a:ext uri="{FF2B5EF4-FFF2-40B4-BE49-F238E27FC236}">
                <a16:creationId xmlns:a16="http://schemas.microsoft.com/office/drawing/2014/main" id="{66AFA2FE-664A-434C-831B-70FA7A975843}"/>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7F437404-BCD7-4489-ABDB-1ADDE2E1FAE1}"/>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96B5709-D1E0-4F29-B58B-7393298DF401}"/>
              </a:ext>
            </a:extLst>
          </p:cNvPr>
          <p:cNvSpPr txBox="1">
            <a:spLocks noGrp="1"/>
          </p:cNvSpPr>
          <p:nvPr>
            <p:ph type="sldNum" sz="quarter" idx="5"/>
          </p:nvPr>
        </p:nvSpPr>
        <p:spPr>
          <a:ln/>
        </p:spPr>
        <p:txBody>
          <a:bodyPr lIns="0" tIns="0" rIns="0" bIns="0" anchor="b" anchorCtr="0">
            <a:noAutofit/>
          </a:bodyPr>
          <a:lstStyle/>
          <a:p>
            <a:pPr lvl="0"/>
            <a:fld id="{09A38D68-9882-4F76-9F07-700A3DE1081A}" type="slidenum">
              <a:t>13</a:t>
            </a:fld>
            <a:endParaRPr lang="en-IN"/>
          </a:p>
        </p:txBody>
      </p:sp>
      <p:sp>
        <p:nvSpPr>
          <p:cNvPr id="2" name="Slide Image Placeholder 1">
            <a:extLst>
              <a:ext uri="{FF2B5EF4-FFF2-40B4-BE49-F238E27FC236}">
                <a16:creationId xmlns:a16="http://schemas.microsoft.com/office/drawing/2014/main" id="{045A07A4-DC07-453D-A594-9ADF48D1F65C}"/>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B31EF5B8-86E3-47F7-80EE-FEEE5575705A}"/>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0196FB-F2C8-449C-880D-ABD33A93166C}"/>
              </a:ext>
            </a:extLst>
          </p:cNvPr>
          <p:cNvSpPr txBox="1">
            <a:spLocks noGrp="1"/>
          </p:cNvSpPr>
          <p:nvPr>
            <p:ph type="sldNum" sz="quarter" idx="5"/>
          </p:nvPr>
        </p:nvSpPr>
        <p:spPr>
          <a:ln/>
        </p:spPr>
        <p:txBody>
          <a:bodyPr lIns="0" tIns="0" rIns="0" bIns="0" anchor="b" anchorCtr="0">
            <a:noAutofit/>
          </a:bodyPr>
          <a:lstStyle/>
          <a:p>
            <a:pPr lvl="0"/>
            <a:fld id="{A168A4A5-757A-4414-B1A1-273AE331BA64}" type="slidenum">
              <a:t>14</a:t>
            </a:fld>
            <a:endParaRPr lang="en-IN"/>
          </a:p>
        </p:txBody>
      </p:sp>
      <p:sp>
        <p:nvSpPr>
          <p:cNvPr id="2" name="Slide Image Placeholder 1">
            <a:extLst>
              <a:ext uri="{FF2B5EF4-FFF2-40B4-BE49-F238E27FC236}">
                <a16:creationId xmlns:a16="http://schemas.microsoft.com/office/drawing/2014/main" id="{68980663-B35F-48B2-8957-64B7E69BB457}"/>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71D14E6A-E9EA-48E9-A396-EF60144B9A7C}"/>
              </a:ext>
            </a:extLst>
          </p:cNvPr>
          <p:cNvSpPr txBox="1">
            <a:spLocks noGrp="1"/>
          </p:cNvSpPr>
          <p:nvPr>
            <p:ph type="body" sz="quarter" idx="1"/>
          </p:nvPr>
        </p:nvSpPr>
        <p:spPr/>
        <p:txBody>
          <a:bodyPr/>
          <a:lstStyle/>
          <a:p>
            <a:endParaRPr lang="en-IN" sz="2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C6AAFD-CD59-4841-86D0-F7F2412B8BED}"/>
              </a:ext>
            </a:extLst>
          </p:cNvPr>
          <p:cNvSpPr txBox="1">
            <a:spLocks noGrp="1"/>
          </p:cNvSpPr>
          <p:nvPr>
            <p:ph type="sldNum" sz="quarter" idx="5"/>
          </p:nvPr>
        </p:nvSpPr>
        <p:spPr>
          <a:ln/>
        </p:spPr>
        <p:txBody>
          <a:bodyPr lIns="0" tIns="0" rIns="0" bIns="0" anchor="b" anchorCtr="0">
            <a:noAutofit/>
          </a:bodyPr>
          <a:lstStyle/>
          <a:p>
            <a:pPr lvl="0"/>
            <a:fld id="{BAF2A142-5636-4FEF-AC9E-F583B0E9FB61}" type="slidenum">
              <a:t>15</a:t>
            </a:fld>
            <a:endParaRPr lang="en-IN"/>
          </a:p>
        </p:txBody>
      </p:sp>
      <p:sp>
        <p:nvSpPr>
          <p:cNvPr id="2" name="Slide Image Placeholder 1">
            <a:extLst>
              <a:ext uri="{FF2B5EF4-FFF2-40B4-BE49-F238E27FC236}">
                <a16:creationId xmlns:a16="http://schemas.microsoft.com/office/drawing/2014/main" id="{F64075C8-802C-4EDD-B932-4F9DA36F357E}"/>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086C35CB-AE58-4F4E-BB44-C6FBA7A233EB}"/>
              </a:ext>
            </a:extLst>
          </p:cNvPr>
          <p:cNvSpPr txBox="1">
            <a:spLocks noGrp="1"/>
          </p:cNvSpPr>
          <p:nvPr>
            <p:ph type="body" sz="quarter" idx="1"/>
          </p:nvPr>
        </p:nvSpPr>
        <p:spPr/>
        <p:txBody>
          <a:bodyPr/>
          <a:lstStyle/>
          <a:p>
            <a:endParaRPr lang="en-IN" sz="20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F002E1-2244-4A4F-B953-005741CBC0B0}"/>
              </a:ext>
            </a:extLst>
          </p:cNvPr>
          <p:cNvSpPr txBox="1">
            <a:spLocks noGrp="1"/>
          </p:cNvSpPr>
          <p:nvPr>
            <p:ph type="sldNum" sz="quarter" idx="5"/>
          </p:nvPr>
        </p:nvSpPr>
        <p:spPr>
          <a:ln/>
        </p:spPr>
        <p:txBody>
          <a:bodyPr lIns="0" tIns="0" rIns="0" bIns="0" anchor="b" anchorCtr="0">
            <a:noAutofit/>
          </a:bodyPr>
          <a:lstStyle/>
          <a:p>
            <a:pPr lvl="0"/>
            <a:fld id="{5118A795-3231-4B20-B2D1-A7AB84E4BFE6}" type="slidenum">
              <a:t>16</a:t>
            </a:fld>
            <a:endParaRPr lang="en-IN"/>
          </a:p>
        </p:txBody>
      </p:sp>
      <p:sp>
        <p:nvSpPr>
          <p:cNvPr id="2" name="Slide Image Placeholder 1">
            <a:extLst>
              <a:ext uri="{FF2B5EF4-FFF2-40B4-BE49-F238E27FC236}">
                <a16:creationId xmlns:a16="http://schemas.microsoft.com/office/drawing/2014/main" id="{0E3E6FCC-E12E-42DA-9B87-E973F108E688}"/>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A28C6B34-72C2-4881-86F2-DAA6F6E17290}"/>
              </a:ext>
            </a:extLst>
          </p:cNvPr>
          <p:cNvSpPr txBox="1">
            <a:spLocks noGrp="1"/>
          </p:cNvSpPr>
          <p:nvPr>
            <p:ph type="body" sz="quarter" idx="1"/>
          </p:nvPr>
        </p:nvSpPr>
        <p:spPr/>
        <p:txBody>
          <a:bodyPr/>
          <a:lstStyle/>
          <a:p>
            <a:endParaRPr lang="en-IN" sz="20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2409A3-109A-4F0E-B8DA-A2B2937B6638}"/>
              </a:ext>
            </a:extLst>
          </p:cNvPr>
          <p:cNvSpPr txBox="1">
            <a:spLocks noGrp="1"/>
          </p:cNvSpPr>
          <p:nvPr>
            <p:ph type="sldNum" sz="quarter" idx="5"/>
          </p:nvPr>
        </p:nvSpPr>
        <p:spPr>
          <a:ln/>
        </p:spPr>
        <p:txBody>
          <a:bodyPr lIns="0" tIns="0" rIns="0" bIns="0" anchor="b" anchorCtr="0">
            <a:noAutofit/>
          </a:bodyPr>
          <a:lstStyle/>
          <a:p>
            <a:pPr lvl="0"/>
            <a:fld id="{37648E56-E553-457A-9FEE-F2BA7E11D60C}" type="slidenum">
              <a:t>2</a:t>
            </a:fld>
            <a:endParaRPr lang="en-IN"/>
          </a:p>
        </p:txBody>
      </p:sp>
      <p:sp>
        <p:nvSpPr>
          <p:cNvPr id="2" name="Slide Image Placeholder 1">
            <a:extLst>
              <a:ext uri="{FF2B5EF4-FFF2-40B4-BE49-F238E27FC236}">
                <a16:creationId xmlns:a16="http://schemas.microsoft.com/office/drawing/2014/main" id="{15BEE633-752A-4900-9894-1C4E92A93D2D}"/>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48A9CAAE-426B-45DD-9FEC-FBE70F939B69}"/>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A6CBFE-BD9A-4385-8E33-B2E5B3890C84}"/>
              </a:ext>
            </a:extLst>
          </p:cNvPr>
          <p:cNvSpPr txBox="1">
            <a:spLocks noGrp="1"/>
          </p:cNvSpPr>
          <p:nvPr>
            <p:ph type="sldNum" sz="quarter" idx="5"/>
          </p:nvPr>
        </p:nvSpPr>
        <p:spPr>
          <a:ln/>
        </p:spPr>
        <p:txBody>
          <a:bodyPr lIns="0" tIns="0" rIns="0" bIns="0" anchor="b" anchorCtr="0">
            <a:noAutofit/>
          </a:bodyPr>
          <a:lstStyle/>
          <a:p>
            <a:pPr lvl="0"/>
            <a:fld id="{C47DC763-EBA2-46CF-BF9F-B02EA084C139}" type="slidenum">
              <a:t>3</a:t>
            </a:fld>
            <a:endParaRPr lang="en-IN"/>
          </a:p>
        </p:txBody>
      </p:sp>
      <p:sp>
        <p:nvSpPr>
          <p:cNvPr id="2" name="Slide Image Placeholder 1">
            <a:extLst>
              <a:ext uri="{FF2B5EF4-FFF2-40B4-BE49-F238E27FC236}">
                <a16:creationId xmlns:a16="http://schemas.microsoft.com/office/drawing/2014/main" id="{305AE363-86F9-43A7-81F9-A4CE5E62583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76E7E0FF-B900-4B45-852A-927584805AF4}"/>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F909E7-D66D-40A4-B63B-FF3D056F197D}"/>
              </a:ext>
            </a:extLst>
          </p:cNvPr>
          <p:cNvSpPr txBox="1">
            <a:spLocks noGrp="1"/>
          </p:cNvSpPr>
          <p:nvPr>
            <p:ph type="sldNum" sz="quarter" idx="5"/>
          </p:nvPr>
        </p:nvSpPr>
        <p:spPr>
          <a:ln/>
        </p:spPr>
        <p:txBody>
          <a:bodyPr lIns="0" tIns="0" rIns="0" bIns="0" anchor="b" anchorCtr="0">
            <a:noAutofit/>
          </a:bodyPr>
          <a:lstStyle/>
          <a:p>
            <a:pPr lvl="0"/>
            <a:fld id="{24A11458-7C57-45C3-92D1-B367AC0198C6}" type="slidenum">
              <a:t>4</a:t>
            </a:fld>
            <a:endParaRPr lang="en-IN"/>
          </a:p>
        </p:txBody>
      </p:sp>
      <p:sp>
        <p:nvSpPr>
          <p:cNvPr id="2" name="Slide Image Placeholder 1">
            <a:extLst>
              <a:ext uri="{FF2B5EF4-FFF2-40B4-BE49-F238E27FC236}">
                <a16:creationId xmlns:a16="http://schemas.microsoft.com/office/drawing/2014/main" id="{B13D0316-6525-4B76-9837-FE6C740F81BF}"/>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1656B2D1-A533-41A5-B183-CAA30FC31497}"/>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34F1810-CEF5-40E1-8A3D-D510B7977251}"/>
              </a:ext>
            </a:extLst>
          </p:cNvPr>
          <p:cNvSpPr txBox="1">
            <a:spLocks noGrp="1"/>
          </p:cNvSpPr>
          <p:nvPr>
            <p:ph type="sldNum" sz="quarter" idx="5"/>
          </p:nvPr>
        </p:nvSpPr>
        <p:spPr>
          <a:ln/>
        </p:spPr>
        <p:txBody>
          <a:bodyPr lIns="0" tIns="0" rIns="0" bIns="0" anchor="b" anchorCtr="0">
            <a:noAutofit/>
          </a:bodyPr>
          <a:lstStyle/>
          <a:p>
            <a:pPr lvl="0"/>
            <a:fld id="{BD49FD17-4F06-4144-AA6E-A70685974888}" type="slidenum">
              <a:t>5</a:t>
            </a:fld>
            <a:endParaRPr lang="en-IN"/>
          </a:p>
        </p:txBody>
      </p:sp>
      <p:sp>
        <p:nvSpPr>
          <p:cNvPr id="2" name="Slide Image Placeholder 1">
            <a:extLst>
              <a:ext uri="{FF2B5EF4-FFF2-40B4-BE49-F238E27FC236}">
                <a16:creationId xmlns:a16="http://schemas.microsoft.com/office/drawing/2014/main" id="{521E6A93-1E59-4B49-8517-A59CC9E7505D}"/>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952891CE-7ADA-47C6-B06A-19ED5CCE4E28}"/>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2FE793-371D-4555-A898-0A900539A0CD}"/>
              </a:ext>
            </a:extLst>
          </p:cNvPr>
          <p:cNvSpPr txBox="1">
            <a:spLocks noGrp="1"/>
          </p:cNvSpPr>
          <p:nvPr>
            <p:ph type="sldNum" sz="quarter" idx="5"/>
          </p:nvPr>
        </p:nvSpPr>
        <p:spPr>
          <a:ln/>
        </p:spPr>
        <p:txBody>
          <a:bodyPr lIns="0" tIns="0" rIns="0" bIns="0" anchor="b" anchorCtr="0">
            <a:noAutofit/>
          </a:bodyPr>
          <a:lstStyle/>
          <a:p>
            <a:pPr lvl="0"/>
            <a:fld id="{38735A73-BE30-4547-A31A-3F5C974B3A00}" type="slidenum">
              <a:t>6</a:t>
            </a:fld>
            <a:endParaRPr lang="en-IN"/>
          </a:p>
        </p:txBody>
      </p:sp>
      <p:sp>
        <p:nvSpPr>
          <p:cNvPr id="2" name="Slide Image Placeholder 1">
            <a:extLst>
              <a:ext uri="{FF2B5EF4-FFF2-40B4-BE49-F238E27FC236}">
                <a16:creationId xmlns:a16="http://schemas.microsoft.com/office/drawing/2014/main" id="{AB21D07E-B4E9-4AE9-BC2D-E122156074E5}"/>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3D31632F-EDA9-4BB1-AFDD-DEF234255FF3}"/>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8D48E4-A580-4727-B329-FA8364B33084}"/>
              </a:ext>
            </a:extLst>
          </p:cNvPr>
          <p:cNvSpPr txBox="1">
            <a:spLocks noGrp="1"/>
          </p:cNvSpPr>
          <p:nvPr>
            <p:ph type="sldNum" sz="quarter" idx="5"/>
          </p:nvPr>
        </p:nvSpPr>
        <p:spPr>
          <a:ln/>
        </p:spPr>
        <p:txBody>
          <a:bodyPr lIns="0" tIns="0" rIns="0" bIns="0" anchor="b" anchorCtr="0">
            <a:noAutofit/>
          </a:bodyPr>
          <a:lstStyle/>
          <a:p>
            <a:pPr lvl="0"/>
            <a:fld id="{C4A6436F-6B9F-4FEB-A132-8E6808D8E247}" type="slidenum">
              <a:t>7</a:t>
            </a:fld>
            <a:endParaRPr lang="en-IN"/>
          </a:p>
        </p:txBody>
      </p:sp>
      <p:sp>
        <p:nvSpPr>
          <p:cNvPr id="2" name="Slide Image Placeholder 1">
            <a:extLst>
              <a:ext uri="{FF2B5EF4-FFF2-40B4-BE49-F238E27FC236}">
                <a16:creationId xmlns:a16="http://schemas.microsoft.com/office/drawing/2014/main" id="{922A33CB-DFDA-415C-99C1-0E38B7577E4A}"/>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E5613CBD-108E-4CF8-96E7-C880AA224C65}"/>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E729D3-4CB7-497B-8BE4-A3DF03C465D8}"/>
              </a:ext>
            </a:extLst>
          </p:cNvPr>
          <p:cNvSpPr txBox="1">
            <a:spLocks noGrp="1"/>
          </p:cNvSpPr>
          <p:nvPr>
            <p:ph type="sldNum" sz="quarter" idx="5"/>
          </p:nvPr>
        </p:nvSpPr>
        <p:spPr>
          <a:ln/>
        </p:spPr>
        <p:txBody>
          <a:bodyPr lIns="0" tIns="0" rIns="0" bIns="0" anchor="b" anchorCtr="0">
            <a:noAutofit/>
          </a:bodyPr>
          <a:lstStyle/>
          <a:p>
            <a:pPr lvl="0"/>
            <a:fld id="{D393E300-6D70-46FE-80CE-176DEA52054D}" type="slidenum">
              <a:t>8</a:t>
            </a:fld>
            <a:endParaRPr lang="en-IN"/>
          </a:p>
        </p:txBody>
      </p:sp>
      <p:sp>
        <p:nvSpPr>
          <p:cNvPr id="2" name="Slide Image Placeholder 1">
            <a:extLst>
              <a:ext uri="{FF2B5EF4-FFF2-40B4-BE49-F238E27FC236}">
                <a16:creationId xmlns:a16="http://schemas.microsoft.com/office/drawing/2014/main" id="{35BDD7E8-B5F0-4E36-B1AA-A78F934FB31B}"/>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036486D3-4C75-4225-9307-47EDFE26187E}"/>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FEC07E-58FE-4751-897E-3CC0403F2A33}"/>
              </a:ext>
            </a:extLst>
          </p:cNvPr>
          <p:cNvSpPr txBox="1">
            <a:spLocks noGrp="1"/>
          </p:cNvSpPr>
          <p:nvPr>
            <p:ph type="sldNum" sz="quarter" idx="5"/>
          </p:nvPr>
        </p:nvSpPr>
        <p:spPr>
          <a:ln/>
        </p:spPr>
        <p:txBody>
          <a:bodyPr lIns="0" tIns="0" rIns="0" bIns="0" anchor="b" anchorCtr="0">
            <a:noAutofit/>
          </a:bodyPr>
          <a:lstStyle/>
          <a:p>
            <a:pPr lvl="0"/>
            <a:fld id="{01CF3C0F-0CF6-47C7-8315-4D8543260719}" type="slidenum">
              <a:t>9</a:t>
            </a:fld>
            <a:endParaRPr lang="en-IN"/>
          </a:p>
        </p:txBody>
      </p:sp>
      <p:sp>
        <p:nvSpPr>
          <p:cNvPr id="2" name="Slide Image Placeholder 1">
            <a:extLst>
              <a:ext uri="{FF2B5EF4-FFF2-40B4-BE49-F238E27FC236}">
                <a16:creationId xmlns:a16="http://schemas.microsoft.com/office/drawing/2014/main" id="{1BDECF97-9BEF-4E5A-8B02-404CACC8DAD0}"/>
              </a:ext>
            </a:extLst>
          </p:cNvPr>
          <p:cNvSpPr>
            <a:spLocks noGrp="1" noRot="1" noChangeAspect="1" noResize="1"/>
          </p:cNvSpPr>
          <p:nvPr>
            <p:ph type="sldImg"/>
          </p:nvPr>
        </p:nvSpPr>
        <p:spPr>
          <a:xfrm>
            <a:off x="1106488" y="812800"/>
            <a:ext cx="5345112" cy="4008438"/>
          </a:xfrm>
          <a:solidFill>
            <a:srgbClr val="729FCF"/>
          </a:solidFill>
          <a:ln w="25400">
            <a:solidFill>
              <a:srgbClr val="3465AF"/>
            </a:solidFill>
            <a:prstDash val="solid"/>
          </a:ln>
        </p:spPr>
      </p:sp>
      <p:sp>
        <p:nvSpPr>
          <p:cNvPr id="3" name="Notes Placeholder 2">
            <a:extLst>
              <a:ext uri="{FF2B5EF4-FFF2-40B4-BE49-F238E27FC236}">
                <a16:creationId xmlns:a16="http://schemas.microsoft.com/office/drawing/2014/main" id="{6EFDADC5-9E41-4A8B-B812-8D3B2E2BFF72}"/>
              </a:ext>
            </a:extLst>
          </p:cNvPr>
          <p:cNvSpPr txBox="1">
            <a:spLocks noGrp="1"/>
          </p:cNvSpPr>
          <p:nvPr>
            <p:ph type="body" sz="quarter" idx="1"/>
          </p:nvPr>
        </p:nvSpPr>
        <p:spPr/>
        <p:txBody>
          <a:bodyPr>
            <a:spAutoFit/>
          </a:bodyPr>
          <a:lstStyle/>
          <a:p>
            <a:endParaRPr lang="en-IN" sz="2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E0EE9-2D70-45AE-8ED8-885BD3B70D5E}"/>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517EE4-04C4-43B5-B100-283B9B566237}"/>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32D9E5-2C88-42AF-982A-A144470DD21E}"/>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6BCE9DE-57A0-40AE-8AFE-F4552C06B234}"/>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6677AB4D-96D4-414E-90A9-5E8A0FD8BCED}"/>
              </a:ext>
            </a:extLst>
          </p:cNvPr>
          <p:cNvSpPr>
            <a:spLocks noGrp="1"/>
          </p:cNvSpPr>
          <p:nvPr>
            <p:ph type="sldNum" sz="quarter" idx="12"/>
          </p:nvPr>
        </p:nvSpPr>
        <p:spPr/>
        <p:txBody>
          <a:bodyPr/>
          <a:lstStyle/>
          <a:p>
            <a:pPr lvl="0"/>
            <a:fld id="{C60DF19E-EFF8-41A0-AF4E-81432E2467E4}" type="slidenum">
              <a:t>‹#›</a:t>
            </a:fld>
            <a:r>
              <a:rPr lang="en-IN"/>
              <a:t> /</a:t>
            </a:r>
          </a:p>
        </p:txBody>
      </p:sp>
    </p:spTree>
    <p:extLst>
      <p:ext uri="{BB962C8B-B14F-4D97-AF65-F5344CB8AC3E}">
        <p14:creationId xmlns:p14="http://schemas.microsoft.com/office/powerpoint/2010/main" val="246504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6FF9-B3CB-4A49-A07C-8AB778CE05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982189-E090-45D0-8E58-E9331B5AD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4DBBE-81CC-4997-8F33-F3CBDB59F85F}"/>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9E4CDD89-E9E0-446D-B5A4-3C8A9298D18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CE16DBFF-4726-4C37-B7ED-00E918ABDFF6}"/>
              </a:ext>
            </a:extLst>
          </p:cNvPr>
          <p:cNvSpPr>
            <a:spLocks noGrp="1"/>
          </p:cNvSpPr>
          <p:nvPr>
            <p:ph type="sldNum" sz="quarter" idx="12"/>
          </p:nvPr>
        </p:nvSpPr>
        <p:spPr/>
        <p:txBody>
          <a:bodyPr/>
          <a:lstStyle/>
          <a:p>
            <a:pPr lvl="0"/>
            <a:fld id="{25D0BFD1-BE43-4480-A52B-8C35FBFBA322}" type="slidenum">
              <a:t>‹#›</a:t>
            </a:fld>
            <a:r>
              <a:rPr lang="en-IN"/>
              <a:t> /</a:t>
            </a:r>
          </a:p>
        </p:txBody>
      </p:sp>
    </p:spTree>
    <p:extLst>
      <p:ext uri="{BB962C8B-B14F-4D97-AF65-F5344CB8AC3E}">
        <p14:creationId xmlns:p14="http://schemas.microsoft.com/office/powerpoint/2010/main" val="74971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72F715-D44C-4AD0-A152-078C57DB2781}"/>
              </a:ext>
            </a:extLst>
          </p:cNvPr>
          <p:cNvSpPr>
            <a:spLocks noGrp="1"/>
          </p:cNvSpPr>
          <p:nvPr>
            <p:ph type="title" orient="vert"/>
          </p:nvPr>
        </p:nvSpPr>
        <p:spPr>
          <a:xfrm>
            <a:off x="7218363" y="4103688"/>
            <a:ext cx="2141537" cy="278288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AA51AF-C1DF-4C34-B586-90F3BD2DA3AD}"/>
              </a:ext>
            </a:extLst>
          </p:cNvPr>
          <p:cNvSpPr>
            <a:spLocks noGrp="1"/>
          </p:cNvSpPr>
          <p:nvPr>
            <p:ph type="body" orient="vert" idx="1"/>
          </p:nvPr>
        </p:nvSpPr>
        <p:spPr>
          <a:xfrm>
            <a:off x="792163" y="4103688"/>
            <a:ext cx="6273800" cy="27828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28B062-D57C-4A2E-8F18-A0B556072421}"/>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60FC4D9E-F96A-4607-ADA5-4DD98A374371}"/>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0841C16F-B1C7-45CC-8005-449B5206EE95}"/>
              </a:ext>
            </a:extLst>
          </p:cNvPr>
          <p:cNvSpPr>
            <a:spLocks noGrp="1"/>
          </p:cNvSpPr>
          <p:nvPr>
            <p:ph type="sldNum" sz="quarter" idx="12"/>
          </p:nvPr>
        </p:nvSpPr>
        <p:spPr/>
        <p:txBody>
          <a:bodyPr/>
          <a:lstStyle/>
          <a:p>
            <a:pPr lvl="0"/>
            <a:fld id="{C74ADA29-88A7-4A85-94F6-22E65FA71B17}" type="slidenum">
              <a:t>‹#›</a:t>
            </a:fld>
            <a:r>
              <a:rPr lang="en-IN"/>
              <a:t> /</a:t>
            </a:r>
          </a:p>
        </p:txBody>
      </p:sp>
    </p:spTree>
    <p:extLst>
      <p:ext uri="{BB962C8B-B14F-4D97-AF65-F5344CB8AC3E}">
        <p14:creationId xmlns:p14="http://schemas.microsoft.com/office/powerpoint/2010/main" val="418929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D9C7-0835-45EC-B455-ABB67A3CC4FD}"/>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4F4535-D873-4153-8C2D-A266134A5551}"/>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4DC49F-A205-490B-B151-001914BFE32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A4A3A23C-9916-4F6C-9AB1-94C4D9CF4C45}"/>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ADCDC4E-09A4-417B-A0C7-4844C81AA9A6}"/>
              </a:ext>
            </a:extLst>
          </p:cNvPr>
          <p:cNvSpPr>
            <a:spLocks noGrp="1"/>
          </p:cNvSpPr>
          <p:nvPr>
            <p:ph type="sldNum" sz="quarter" idx="12"/>
          </p:nvPr>
        </p:nvSpPr>
        <p:spPr/>
        <p:txBody>
          <a:bodyPr/>
          <a:lstStyle/>
          <a:p>
            <a:pPr lvl="0"/>
            <a:fld id="{391DDD90-6FC1-4EBB-9DA1-6D5486157031}" type="slidenum">
              <a:t>‹#›</a:t>
            </a:fld>
            <a:r>
              <a:rPr lang="en-IN"/>
              <a:t> /</a:t>
            </a:r>
          </a:p>
        </p:txBody>
      </p:sp>
    </p:spTree>
    <p:extLst>
      <p:ext uri="{BB962C8B-B14F-4D97-AF65-F5344CB8AC3E}">
        <p14:creationId xmlns:p14="http://schemas.microsoft.com/office/powerpoint/2010/main" val="25769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831DB-7C94-4877-A6DE-037E0EB312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895DFD-AF98-475B-96CC-DA19D8CE97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39B9-45B6-4EA7-8ECC-CE83EB0FD94A}"/>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31109757-CE8C-49B9-B02D-5E1E7A1AEEEF}"/>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7D29775-18BE-403B-AEF0-5936B29C4E7F}"/>
              </a:ext>
            </a:extLst>
          </p:cNvPr>
          <p:cNvSpPr>
            <a:spLocks noGrp="1"/>
          </p:cNvSpPr>
          <p:nvPr>
            <p:ph type="sldNum" sz="quarter" idx="12"/>
          </p:nvPr>
        </p:nvSpPr>
        <p:spPr/>
        <p:txBody>
          <a:bodyPr/>
          <a:lstStyle/>
          <a:p>
            <a:pPr lvl="0"/>
            <a:fld id="{44318B7A-D494-4A2A-8FF5-3EC3781FB7CE}" type="slidenum">
              <a:t>‹#›</a:t>
            </a:fld>
            <a:r>
              <a:rPr lang="en-IN"/>
              <a:t> /</a:t>
            </a:r>
          </a:p>
        </p:txBody>
      </p:sp>
    </p:spTree>
    <p:extLst>
      <p:ext uri="{BB962C8B-B14F-4D97-AF65-F5344CB8AC3E}">
        <p14:creationId xmlns:p14="http://schemas.microsoft.com/office/powerpoint/2010/main" val="38899808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DA2F-1056-4F0C-B51A-5A32C2899A57}"/>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13BBD7-DF7E-49E3-9DD7-8F1E836AF19C}"/>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3A1766-CF53-4367-ACF7-CE23D4C06AF7}"/>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E6BFAB1-7A7A-4237-8C48-05E4C2A2A3D3}"/>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750CF7D1-A1EF-4E07-96EA-C13233BA086E}"/>
              </a:ext>
            </a:extLst>
          </p:cNvPr>
          <p:cNvSpPr>
            <a:spLocks noGrp="1"/>
          </p:cNvSpPr>
          <p:nvPr>
            <p:ph type="sldNum" sz="quarter" idx="12"/>
          </p:nvPr>
        </p:nvSpPr>
        <p:spPr/>
        <p:txBody>
          <a:bodyPr/>
          <a:lstStyle/>
          <a:p>
            <a:pPr lvl="0"/>
            <a:fld id="{C663D08E-6DBA-436D-8378-ECF81F14E3F4}" type="slidenum">
              <a:t>‹#›</a:t>
            </a:fld>
            <a:r>
              <a:rPr lang="en-IN"/>
              <a:t> /</a:t>
            </a:r>
          </a:p>
        </p:txBody>
      </p:sp>
    </p:spTree>
    <p:extLst>
      <p:ext uri="{BB962C8B-B14F-4D97-AF65-F5344CB8AC3E}">
        <p14:creationId xmlns:p14="http://schemas.microsoft.com/office/powerpoint/2010/main" val="1149675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D5E50-1AD4-488F-AFC8-19DC80D44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5009AB-36CE-4447-8AD4-59CC6BDBD26E}"/>
              </a:ext>
            </a:extLst>
          </p:cNvPr>
          <p:cNvSpPr>
            <a:spLocks noGrp="1"/>
          </p:cNvSpPr>
          <p:nvPr>
            <p:ph sz="half" idx="1"/>
          </p:nvPr>
        </p:nvSpPr>
        <p:spPr>
          <a:xfrm>
            <a:off x="720725" y="2160588"/>
            <a:ext cx="4243388"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152E-813F-4509-AD92-23413C08E5AE}"/>
              </a:ext>
            </a:extLst>
          </p:cNvPr>
          <p:cNvSpPr>
            <a:spLocks noGrp="1"/>
          </p:cNvSpPr>
          <p:nvPr>
            <p:ph sz="half" idx="2"/>
          </p:nvPr>
        </p:nvSpPr>
        <p:spPr>
          <a:xfrm>
            <a:off x="5116513" y="2160588"/>
            <a:ext cx="42433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F13A21-11E1-4824-A13E-D45D4E857D43}"/>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89E56E8-7A9B-4C4A-B8F3-7FDB63386CC8}"/>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1C553F73-A556-4DDF-82B6-32CBF3A7614C}"/>
              </a:ext>
            </a:extLst>
          </p:cNvPr>
          <p:cNvSpPr>
            <a:spLocks noGrp="1"/>
          </p:cNvSpPr>
          <p:nvPr>
            <p:ph type="sldNum" sz="quarter" idx="12"/>
          </p:nvPr>
        </p:nvSpPr>
        <p:spPr/>
        <p:txBody>
          <a:bodyPr/>
          <a:lstStyle/>
          <a:p>
            <a:pPr lvl="0"/>
            <a:fld id="{82B96776-96EF-4B4B-90C8-7F491983F83B}" type="slidenum">
              <a:t>‹#›</a:t>
            </a:fld>
            <a:r>
              <a:rPr lang="en-IN"/>
              <a:t> /</a:t>
            </a:r>
          </a:p>
        </p:txBody>
      </p:sp>
    </p:spTree>
    <p:extLst>
      <p:ext uri="{BB962C8B-B14F-4D97-AF65-F5344CB8AC3E}">
        <p14:creationId xmlns:p14="http://schemas.microsoft.com/office/powerpoint/2010/main" val="3252626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38B1-31AC-4D0F-B3E9-6A6D87A79A4C}"/>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78B470-42B6-4047-89D2-AB995BC1A68F}"/>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72D267-778E-485B-866D-6D4A1ED22741}"/>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2302C0-5335-4BAD-84C1-C55CB83AD5EA}"/>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073DF-4D67-4214-8A62-CFD0E3A7AB19}"/>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B7D175E-5EEB-4BCA-8CB6-9D6FD75E1FF1}"/>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3AA56A1E-B52F-409A-BF04-18B866497EC1}"/>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5B8E2328-01BD-4BB7-8A55-3DA3E3D1C1F9}"/>
              </a:ext>
            </a:extLst>
          </p:cNvPr>
          <p:cNvSpPr>
            <a:spLocks noGrp="1"/>
          </p:cNvSpPr>
          <p:nvPr>
            <p:ph type="sldNum" sz="quarter" idx="12"/>
          </p:nvPr>
        </p:nvSpPr>
        <p:spPr/>
        <p:txBody>
          <a:bodyPr/>
          <a:lstStyle/>
          <a:p>
            <a:pPr lvl="0"/>
            <a:fld id="{64BEAAD3-2DAA-433D-9969-91382C16B2DE}" type="slidenum">
              <a:t>‹#›</a:t>
            </a:fld>
            <a:r>
              <a:rPr lang="en-IN"/>
              <a:t> /</a:t>
            </a:r>
          </a:p>
        </p:txBody>
      </p:sp>
    </p:spTree>
    <p:extLst>
      <p:ext uri="{BB962C8B-B14F-4D97-AF65-F5344CB8AC3E}">
        <p14:creationId xmlns:p14="http://schemas.microsoft.com/office/powerpoint/2010/main" val="610073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F2A2-A3C0-45FB-8B78-BEE1836AF54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B3A611-6E60-469A-BE25-B3327616D75F}"/>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EF53CE6E-A7ED-4783-AD37-7776B3323F08}"/>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0F428352-3FC3-4337-B6C2-76266F045FFF}"/>
              </a:ext>
            </a:extLst>
          </p:cNvPr>
          <p:cNvSpPr>
            <a:spLocks noGrp="1"/>
          </p:cNvSpPr>
          <p:nvPr>
            <p:ph type="sldNum" sz="quarter" idx="12"/>
          </p:nvPr>
        </p:nvSpPr>
        <p:spPr/>
        <p:txBody>
          <a:bodyPr/>
          <a:lstStyle/>
          <a:p>
            <a:pPr lvl="0"/>
            <a:fld id="{33B45B2E-C14E-4A83-BF19-C6C68DC7359F}" type="slidenum">
              <a:t>‹#›</a:t>
            </a:fld>
            <a:r>
              <a:rPr lang="en-IN"/>
              <a:t> /</a:t>
            </a:r>
          </a:p>
        </p:txBody>
      </p:sp>
    </p:spTree>
    <p:extLst>
      <p:ext uri="{BB962C8B-B14F-4D97-AF65-F5344CB8AC3E}">
        <p14:creationId xmlns:p14="http://schemas.microsoft.com/office/powerpoint/2010/main" val="34507957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3F0594-C581-4B20-AC5B-13CD730A6426}"/>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0CEDC039-3CA8-48BD-8C00-BC98331C4D87}"/>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2BAFE771-21CA-486F-94A6-7A931E407CE9}"/>
              </a:ext>
            </a:extLst>
          </p:cNvPr>
          <p:cNvSpPr>
            <a:spLocks noGrp="1"/>
          </p:cNvSpPr>
          <p:nvPr>
            <p:ph type="sldNum" sz="quarter" idx="12"/>
          </p:nvPr>
        </p:nvSpPr>
        <p:spPr/>
        <p:txBody>
          <a:bodyPr/>
          <a:lstStyle/>
          <a:p>
            <a:pPr lvl="0"/>
            <a:fld id="{B3210C11-2BD1-4F87-8557-B0A379F3198E}" type="slidenum">
              <a:t>‹#›</a:t>
            </a:fld>
            <a:r>
              <a:rPr lang="en-IN"/>
              <a:t> /</a:t>
            </a:r>
          </a:p>
        </p:txBody>
      </p:sp>
    </p:spTree>
    <p:extLst>
      <p:ext uri="{BB962C8B-B14F-4D97-AF65-F5344CB8AC3E}">
        <p14:creationId xmlns:p14="http://schemas.microsoft.com/office/powerpoint/2010/main" val="3108760774"/>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8676C-F7AA-4E03-924C-81A83A6197A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70E565-8F32-4BD0-92C4-88C300AD0709}"/>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6DDD2BF-58BC-402F-83E0-8B3945CCEB4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11EE7E-1ADF-4F79-A869-DA517222B3D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7D33B318-22CD-4BC8-9F5B-BC13E2EEA21A}"/>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84BECF87-8C29-428F-A6BA-F350D96DCAFB}"/>
              </a:ext>
            </a:extLst>
          </p:cNvPr>
          <p:cNvSpPr>
            <a:spLocks noGrp="1"/>
          </p:cNvSpPr>
          <p:nvPr>
            <p:ph type="sldNum" sz="quarter" idx="12"/>
          </p:nvPr>
        </p:nvSpPr>
        <p:spPr/>
        <p:txBody>
          <a:bodyPr/>
          <a:lstStyle/>
          <a:p>
            <a:pPr lvl="0"/>
            <a:fld id="{6BE1B4E2-7823-40A0-856A-B5A53BC6A3E8}" type="slidenum">
              <a:t>‹#›</a:t>
            </a:fld>
            <a:r>
              <a:rPr lang="en-IN"/>
              <a:t> /</a:t>
            </a:r>
          </a:p>
        </p:txBody>
      </p:sp>
    </p:spTree>
    <p:extLst>
      <p:ext uri="{BB962C8B-B14F-4D97-AF65-F5344CB8AC3E}">
        <p14:creationId xmlns:p14="http://schemas.microsoft.com/office/powerpoint/2010/main" val="102786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41BC-0123-4B44-98DD-A0A980A970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228349-BC7B-4FCA-8E18-88921525B9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DCF275-931F-47FF-935D-264F13D60BFD}"/>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FA4C0D75-4CC1-4A7E-98D5-85376C85CC5A}"/>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961CE221-63FC-4BA0-8804-4C8412B3E3A9}"/>
              </a:ext>
            </a:extLst>
          </p:cNvPr>
          <p:cNvSpPr>
            <a:spLocks noGrp="1"/>
          </p:cNvSpPr>
          <p:nvPr>
            <p:ph type="sldNum" sz="quarter" idx="12"/>
          </p:nvPr>
        </p:nvSpPr>
        <p:spPr/>
        <p:txBody>
          <a:bodyPr/>
          <a:lstStyle/>
          <a:p>
            <a:pPr lvl="0"/>
            <a:fld id="{2D578960-BD33-48B3-944F-584CBCEF9731}" type="slidenum">
              <a:t>‹#›</a:t>
            </a:fld>
            <a:r>
              <a:rPr lang="en-IN"/>
              <a:t> /</a:t>
            </a:r>
          </a:p>
        </p:txBody>
      </p:sp>
    </p:spTree>
    <p:extLst>
      <p:ext uri="{BB962C8B-B14F-4D97-AF65-F5344CB8AC3E}">
        <p14:creationId xmlns:p14="http://schemas.microsoft.com/office/powerpoint/2010/main" val="3090140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31A75-8577-4C4D-B598-05BB95F38222}"/>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1B7801-42F7-4CD1-9EE7-FC21B0707E8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ADACDE-9992-49DA-809A-F8E8C0A0DE4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7483DF-65C9-4D22-8290-C783F6A11EB6}"/>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4780FFDF-DE18-4F7A-AC62-6D7C2AC4FEE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4CC9BA07-BF17-4F45-9024-E338AA591A9A}"/>
              </a:ext>
            </a:extLst>
          </p:cNvPr>
          <p:cNvSpPr>
            <a:spLocks noGrp="1"/>
          </p:cNvSpPr>
          <p:nvPr>
            <p:ph type="sldNum" sz="quarter" idx="12"/>
          </p:nvPr>
        </p:nvSpPr>
        <p:spPr/>
        <p:txBody>
          <a:bodyPr/>
          <a:lstStyle/>
          <a:p>
            <a:pPr lvl="0"/>
            <a:fld id="{708B5423-A458-4736-982F-61EA6636CD2D}" type="slidenum">
              <a:t>‹#›</a:t>
            </a:fld>
            <a:r>
              <a:rPr lang="en-IN"/>
              <a:t> /</a:t>
            </a:r>
          </a:p>
        </p:txBody>
      </p:sp>
    </p:spTree>
    <p:extLst>
      <p:ext uri="{BB962C8B-B14F-4D97-AF65-F5344CB8AC3E}">
        <p14:creationId xmlns:p14="http://schemas.microsoft.com/office/powerpoint/2010/main" val="3278404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3C13-8CF4-4451-9B79-D41D3A4E81A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EF0593-4D54-451A-827C-29C94ABCB5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E16618-BAD2-4C17-A262-13F43245C990}"/>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7C6F2A78-1256-4EDC-8AD4-4DF5950BAA2D}"/>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AEA4CB63-7CD9-4A34-8E18-B8391225A3B2}"/>
              </a:ext>
            </a:extLst>
          </p:cNvPr>
          <p:cNvSpPr>
            <a:spLocks noGrp="1"/>
          </p:cNvSpPr>
          <p:nvPr>
            <p:ph type="sldNum" sz="quarter" idx="12"/>
          </p:nvPr>
        </p:nvSpPr>
        <p:spPr/>
        <p:txBody>
          <a:bodyPr/>
          <a:lstStyle/>
          <a:p>
            <a:pPr lvl="0"/>
            <a:fld id="{339C04F4-61CB-40DD-B2E8-F2A1C032EB0C}" type="slidenum">
              <a:t>‹#›</a:t>
            </a:fld>
            <a:r>
              <a:rPr lang="en-IN"/>
              <a:t> /</a:t>
            </a:r>
          </a:p>
        </p:txBody>
      </p:sp>
    </p:spTree>
    <p:extLst>
      <p:ext uri="{BB962C8B-B14F-4D97-AF65-F5344CB8AC3E}">
        <p14:creationId xmlns:p14="http://schemas.microsoft.com/office/powerpoint/2010/main" val="3530518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5117C-8A97-4BF3-B42D-3599F4CD629D}"/>
              </a:ext>
            </a:extLst>
          </p:cNvPr>
          <p:cNvSpPr>
            <a:spLocks noGrp="1"/>
          </p:cNvSpPr>
          <p:nvPr>
            <p:ph type="title" orient="vert"/>
          </p:nvPr>
        </p:nvSpPr>
        <p:spPr>
          <a:xfrm>
            <a:off x="7362825" y="301625"/>
            <a:ext cx="2212975" cy="62436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515C4A-DAFE-4187-8F85-B71B91A606FD}"/>
              </a:ext>
            </a:extLst>
          </p:cNvPr>
          <p:cNvSpPr>
            <a:spLocks noGrp="1"/>
          </p:cNvSpPr>
          <p:nvPr>
            <p:ph type="body" orient="vert" idx="1"/>
          </p:nvPr>
        </p:nvSpPr>
        <p:spPr>
          <a:xfrm>
            <a:off x="720725" y="301625"/>
            <a:ext cx="6489700" cy="62436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863F97-4DE0-4EBF-B35A-5D652EF63F21}"/>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397E895-4643-44D0-8B2F-46FC642BB8B3}"/>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C14C4D0D-5F22-425F-B407-F837F1C85D04}"/>
              </a:ext>
            </a:extLst>
          </p:cNvPr>
          <p:cNvSpPr>
            <a:spLocks noGrp="1"/>
          </p:cNvSpPr>
          <p:nvPr>
            <p:ph type="sldNum" sz="quarter" idx="12"/>
          </p:nvPr>
        </p:nvSpPr>
        <p:spPr/>
        <p:txBody>
          <a:bodyPr/>
          <a:lstStyle/>
          <a:p>
            <a:pPr lvl="0"/>
            <a:fld id="{1376752E-C012-4B0C-8549-B40F72624F35}" type="slidenum">
              <a:t>‹#›</a:t>
            </a:fld>
            <a:r>
              <a:rPr lang="en-IN"/>
              <a:t> /</a:t>
            </a:r>
          </a:p>
        </p:txBody>
      </p:sp>
    </p:spTree>
    <p:extLst>
      <p:ext uri="{BB962C8B-B14F-4D97-AF65-F5344CB8AC3E}">
        <p14:creationId xmlns:p14="http://schemas.microsoft.com/office/powerpoint/2010/main" val="3175239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FC58-3108-4C48-8704-38FCBF1C1330}"/>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1EE81E-8F8E-4568-B9B1-FBCE24F68F42}"/>
              </a:ext>
            </a:extLst>
          </p:cNvPr>
          <p:cNvSpPr>
            <a:spLocks noGrp="1"/>
          </p:cNvSpPr>
          <p:nvPr>
            <p:ph type="body" idx="1"/>
          </p:nvPr>
        </p:nvSpPr>
        <p:spPr>
          <a:xfrm>
            <a:off x="687388" y="5059363"/>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FC564-D730-42F3-96EE-F6F9658B5330}"/>
              </a:ext>
            </a:extLst>
          </p:cNvPr>
          <p:cNvSpPr>
            <a:spLocks noGrp="1"/>
          </p:cNvSpPr>
          <p:nvPr>
            <p:ph type="dt" sz="half" idx="10"/>
          </p:nvPr>
        </p:nvSpPr>
        <p:spPr/>
        <p:txBody>
          <a:bodyPr/>
          <a:lstStyle/>
          <a:p>
            <a:pPr lvl="0"/>
            <a:endParaRPr lang="en-IN"/>
          </a:p>
        </p:txBody>
      </p:sp>
      <p:sp>
        <p:nvSpPr>
          <p:cNvPr id="5" name="Footer Placeholder 4">
            <a:extLst>
              <a:ext uri="{FF2B5EF4-FFF2-40B4-BE49-F238E27FC236}">
                <a16:creationId xmlns:a16="http://schemas.microsoft.com/office/drawing/2014/main" id="{E182BE48-B4A2-4423-96F2-FCB57BF32461}"/>
              </a:ext>
            </a:extLst>
          </p:cNvPr>
          <p:cNvSpPr>
            <a:spLocks noGrp="1"/>
          </p:cNvSpPr>
          <p:nvPr>
            <p:ph type="ftr" sz="quarter" idx="11"/>
          </p:nvPr>
        </p:nvSpPr>
        <p:spPr/>
        <p:txBody>
          <a:bodyPr/>
          <a:lstStyle/>
          <a:p>
            <a:pPr lvl="0"/>
            <a:endParaRPr lang="en-IN"/>
          </a:p>
        </p:txBody>
      </p:sp>
      <p:sp>
        <p:nvSpPr>
          <p:cNvPr id="6" name="Slide Number Placeholder 5">
            <a:extLst>
              <a:ext uri="{FF2B5EF4-FFF2-40B4-BE49-F238E27FC236}">
                <a16:creationId xmlns:a16="http://schemas.microsoft.com/office/drawing/2014/main" id="{BF64F7AB-DF9F-448D-9B18-CA7DC2E2C5DC}"/>
              </a:ext>
            </a:extLst>
          </p:cNvPr>
          <p:cNvSpPr>
            <a:spLocks noGrp="1"/>
          </p:cNvSpPr>
          <p:nvPr>
            <p:ph type="sldNum" sz="quarter" idx="12"/>
          </p:nvPr>
        </p:nvSpPr>
        <p:spPr/>
        <p:txBody>
          <a:bodyPr/>
          <a:lstStyle/>
          <a:p>
            <a:pPr lvl="0"/>
            <a:fld id="{76C8B91B-B024-460D-BA4B-2237F1FDBB5C}" type="slidenum">
              <a:t>‹#›</a:t>
            </a:fld>
            <a:r>
              <a:rPr lang="en-IN"/>
              <a:t> /</a:t>
            </a:r>
          </a:p>
        </p:txBody>
      </p:sp>
    </p:spTree>
    <p:extLst>
      <p:ext uri="{BB962C8B-B14F-4D97-AF65-F5344CB8AC3E}">
        <p14:creationId xmlns:p14="http://schemas.microsoft.com/office/powerpoint/2010/main" val="4161485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47A5-4A83-41CF-A972-AA4541508B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49F13B-5FEF-4731-A4BB-A1E0C313CE2B}"/>
              </a:ext>
            </a:extLst>
          </p:cNvPr>
          <p:cNvSpPr>
            <a:spLocks noGrp="1"/>
          </p:cNvSpPr>
          <p:nvPr>
            <p:ph sz="half" idx="1"/>
          </p:nvPr>
        </p:nvSpPr>
        <p:spPr>
          <a:xfrm>
            <a:off x="792163" y="5903913"/>
            <a:ext cx="4206875" cy="982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04CB7B-FC46-43DC-8295-554B6FFA155B}"/>
              </a:ext>
            </a:extLst>
          </p:cNvPr>
          <p:cNvSpPr>
            <a:spLocks noGrp="1"/>
          </p:cNvSpPr>
          <p:nvPr>
            <p:ph sz="half" idx="2"/>
          </p:nvPr>
        </p:nvSpPr>
        <p:spPr>
          <a:xfrm>
            <a:off x="5151438" y="5903913"/>
            <a:ext cx="4208462" cy="982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987137-6702-4199-826C-01B62CFAAEB2}"/>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D489F003-1C5B-4D3A-AFD3-BB64D0ED7DE2}"/>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EF6D387F-23E8-4327-8B58-EE0092859F32}"/>
              </a:ext>
            </a:extLst>
          </p:cNvPr>
          <p:cNvSpPr>
            <a:spLocks noGrp="1"/>
          </p:cNvSpPr>
          <p:nvPr>
            <p:ph type="sldNum" sz="quarter" idx="12"/>
          </p:nvPr>
        </p:nvSpPr>
        <p:spPr/>
        <p:txBody>
          <a:bodyPr/>
          <a:lstStyle/>
          <a:p>
            <a:pPr lvl="0"/>
            <a:fld id="{FE18E1DB-3F83-4095-B7DC-F494344EF581}" type="slidenum">
              <a:t>‹#›</a:t>
            </a:fld>
            <a:r>
              <a:rPr lang="en-IN"/>
              <a:t> /</a:t>
            </a:r>
          </a:p>
        </p:txBody>
      </p:sp>
    </p:spTree>
    <p:extLst>
      <p:ext uri="{BB962C8B-B14F-4D97-AF65-F5344CB8AC3E}">
        <p14:creationId xmlns:p14="http://schemas.microsoft.com/office/powerpoint/2010/main" val="182241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DE13-F774-46C6-A5E8-BAC1BE389B0F}"/>
              </a:ext>
            </a:extLst>
          </p:cNvPr>
          <p:cNvSpPr>
            <a:spLocks noGrp="1"/>
          </p:cNvSpPr>
          <p:nvPr>
            <p:ph type="title"/>
          </p:nvPr>
        </p:nvSpPr>
        <p:spPr>
          <a:xfrm>
            <a:off x="693738" y="403225"/>
            <a:ext cx="8694737" cy="146050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438EAF-B00D-4765-9768-D342165840C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4B3675-9FD5-4813-A94A-52DCF1E11893}"/>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43953E0-4F2D-4DDD-82C4-AC98BB8A8D0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B3F926-3F17-43F1-87AF-DFDD979E73EA}"/>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DD95AA-1C3C-4589-8B22-09D4367D32AC}"/>
              </a:ext>
            </a:extLst>
          </p:cNvPr>
          <p:cNvSpPr>
            <a:spLocks noGrp="1"/>
          </p:cNvSpPr>
          <p:nvPr>
            <p:ph type="dt" sz="half" idx="10"/>
          </p:nvPr>
        </p:nvSpPr>
        <p:spPr/>
        <p:txBody>
          <a:bodyPr/>
          <a:lstStyle/>
          <a:p>
            <a:pPr lvl="0"/>
            <a:endParaRPr lang="en-IN"/>
          </a:p>
        </p:txBody>
      </p:sp>
      <p:sp>
        <p:nvSpPr>
          <p:cNvPr id="8" name="Footer Placeholder 7">
            <a:extLst>
              <a:ext uri="{FF2B5EF4-FFF2-40B4-BE49-F238E27FC236}">
                <a16:creationId xmlns:a16="http://schemas.microsoft.com/office/drawing/2014/main" id="{82FF3449-60DD-4477-9B73-287BE53A162B}"/>
              </a:ext>
            </a:extLst>
          </p:cNvPr>
          <p:cNvSpPr>
            <a:spLocks noGrp="1"/>
          </p:cNvSpPr>
          <p:nvPr>
            <p:ph type="ftr" sz="quarter" idx="11"/>
          </p:nvPr>
        </p:nvSpPr>
        <p:spPr/>
        <p:txBody>
          <a:bodyPr/>
          <a:lstStyle/>
          <a:p>
            <a:pPr lvl="0"/>
            <a:endParaRPr lang="en-IN"/>
          </a:p>
        </p:txBody>
      </p:sp>
      <p:sp>
        <p:nvSpPr>
          <p:cNvPr id="9" name="Slide Number Placeholder 8">
            <a:extLst>
              <a:ext uri="{FF2B5EF4-FFF2-40B4-BE49-F238E27FC236}">
                <a16:creationId xmlns:a16="http://schemas.microsoft.com/office/drawing/2014/main" id="{B37A623D-08A5-4CBF-BC97-334BC7A62F7B}"/>
              </a:ext>
            </a:extLst>
          </p:cNvPr>
          <p:cNvSpPr>
            <a:spLocks noGrp="1"/>
          </p:cNvSpPr>
          <p:nvPr>
            <p:ph type="sldNum" sz="quarter" idx="12"/>
          </p:nvPr>
        </p:nvSpPr>
        <p:spPr/>
        <p:txBody>
          <a:bodyPr/>
          <a:lstStyle/>
          <a:p>
            <a:pPr lvl="0"/>
            <a:fld id="{3949B9C9-2629-47A6-B487-F172EC81A512}" type="slidenum">
              <a:t>‹#›</a:t>
            </a:fld>
            <a:r>
              <a:rPr lang="en-IN"/>
              <a:t> /</a:t>
            </a:r>
          </a:p>
        </p:txBody>
      </p:sp>
    </p:spTree>
    <p:extLst>
      <p:ext uri="{BB962C8B-B14F-4D97-AF65-F5344CB8AC3E}">
        <p14:creationId xmlns:p14="http://schemas.microsoft.com/office/powerpoint/2010/main" val="16553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F149-0AC4-499B-8ABA-2506C4AB8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81E9C4-712C-4802-AB9F-94EF004A5208}"/>
              </a:ext>
            </a:extLst>
          </p:cNvPr>
          <p:cNvSpPr>
            <a:spLocks noGrp="1"/>
          </p:cNvSpPr>
          <p:nvPr>
            <p:ph type="dt" sz="half" idx="10"/>
          </p:nvPr>
        </p:nvSpPr>
        <p:spPr/>
        <p:txBody>
          <a:bodyPr/>
          <a:lstStyle/>
          <a:p>
            <a:pPr lvl="0"/>
            <a:endParaRPr lang="en-IN"/>
          </a:p>
        </p:txBody>
      </p:sp>
      <p:sp>
        <p:nvSpPr>
          <p:cNvPr id="4" name="Footer Placeholder 3">
            <a:extLst>
              <a:ext uri="{FF2B5EF4-FFF2-40B4-BE49-F238E27FC236}">
                <a16:creationId xmlns:a16="http://schemas.microsoft.com/office/drawing/2014/main" id="{4601CD2E-2ABA-4FDB-BA7B-6717F9FA0A84}"/>
              </a:ext>
            </a:extLst>
          </p:cNvPr>
          <p:cNvSpPr>
            <a:spLocks noGrp="1"/>
          </p:cNvSpPr>
          <p:nvPr>
            <p:ph type="ftr" sz="quarter" idx="11"/>
          </p:nvPr>
        </p:nvSpPr>
        <p:spPr/>
        <p:txBody>
          <a:bodyPr/>
          <a:lstStyle/>
          <a:p>
            <a:pPr lvl="0"/>
            <a:endParaRPr lang="en-IN"/>
          </a:p>
        </p:txBody>
      </p:sp>
      <p:sp>
        <p:nvSpPr>
          <p:cNvPr id="5" name="Slide Number Placeholder 4">
            <a:extLst>
              <a:ext uri="{FF2B5EF4-FFF2-40B4-BE49-F238E27FC236}">
                <a16:creationId xmlns:a16="http://schemas.microsoft.com/office/drawing/2014/main" id="{F4BC107E-8F84-4B3B-9CEE-2D177081911B}"/>
              </a:ext>
            </a:extLst>
          </p:cNvPr>
          <p:cNvSpPr>
            <a:spLocks noGrp="1"/>
          </p:cNvSpPr>
          <p:nvPr>
            <p:ph type="sldNum" sz="quarter" idx="12"/>
          </p:nvPr>
        </p:nvSpPr>
        <p:spPr/>
        <p:txBody>
          <a:bodyPr/>
          <a:lstStyle/>
          <a:p>
            <a:pPr lvl="0"/>
            <a:fld id="{E9F1E1BF-E772-4126-A812-2DAF9EDA152D}" type="slidenum">
              <a:t>‹#›</a:t>
            </a:fld>
            <a:r>
              <a:rPr lang="en-IN"/>
              <a:t> /</a:t>
            </a:r>
          </a:p>
        </p:txBody>
      </p:sp>
    </p:spTree>
    <p:extLst>
      <p:ext uri="{BB962C8B-B14F-4D97-AF65-F5344CB8AC3E}">
        <p14:creationId xmlns:p14="http://schemas.microsoft.com/office/powerpoint/2010/main" val="162290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9AF5B-5B9B-442A-897A-EB89E9CCA94A}"/>
              </a:ext>
            </a:extLst>
          </p:cNvPr>
          <p:cNvSpPr>
            <a:spLocks noGrp="1"/>
          </p:cNvSpPr>
          <p:nvPr>
            <p:ph type="dt" sz="half" idx="10"/>
          </p:nvPr>
        </p:nvSpPr>
        <p:spPr/>
        <p:txBody>
          <a:bodyPr/>
          <a:lstStyle/>
          <a:p>
            <a:pPr lvl="0"/>
            <a:endParaRPr lang="en-IN"/>
          </a:p>
        </p:txBody>
      </p:sp>
      <p:sp>
        <p:nvSpPr>
          <p:cNvPr id="3" name="Footer Placeholder 2">
            <a:extLst>
              <a:ext uri="{FF2B5EF4-FFF2-40B4-BE49-F238E27FC236}">
                <a16:creationId xmlns:a16="http://schemas.microsoft.com/office/drawing/2014/main" id="{4DA41E49-C1B3-4705-9EFD-2653259C8B11}"/>
              </a:ext>
            </a:extLst>
          </p:cNvPr>
          <p:cNvSpPr>
            <a:spLocks noGrp="1"/>
          </p:cNvSpPr>
          <p:nvPr>
            <p:ph type="ftr" sz="quarter" idx="11"/>
          </p:nvPr>
        </p:nvSpPr>
        <p:spPr/>
        <p:txBody>
          <a:bodyPr/>
          <a:lstStyle/>
          <a:p>
            <a:pPr lvl="0"/>
            <a:endParaRPr lang="en-IN"/>
          </a:p>
        </p:txBody>
      </p:sp>
      <p:sp>
        <p:nvSpPr>
          <p:cNvPr id="4" name="Slide Number Placeholder 3">
            <a:extLst>
              <a:ext uri="{FF2B5EF4-FFF2-40B4-BE49-F238E27FC236}">
                <a16:creationId xmlns:a16="http://schemas.microsoft.com/office/drawing/2014/main" id="{AA9E2179-1870-4D80-87E2-599705FB46A5}"/>
              </a:ext>
            </a:extLst>
          </p:cNvPr>
          <p:cNvSpPr>
            <a:spLocks noGrp="1"/>
          </p:cNvSpPr>
          <p:nvPr>
            <p:ph type="sldNum" sz="quarter" idx="12"/>
          </p:nvPr>
        </p:nvSpPr>
        <p:spPr/>
        <p:txBody>
          <a:bodyPr/>
          <a:lstStyle/>
          <a:p>
            <a:pPr lvl="0"/>
            <a:fld id="{1666F0E9-1DC6-4138-9B8E-22B3BDF4300C}" type="slidenum">
              <a:t>‹#›</a:t>
            </a:fld>
            <a:r>
              <a:rPr lang="en-IN"/>
              <a:t> /</a:t>
            </a:r>
          </a:p>
        </p:txBody>
      </p:sp>
    </p:spTree>
    <p:extLst>
      <p:ext uri="{BB962C8B-B14F-4D97-AF65-F5344CB8AC3E}">
        <p14:creationId xmlns:p14="http://schemas.microsoft.com/office/powerpoint/2010/main" val="11571239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32650-6587-4279-B212-D7E3B1D3EFD1}"/>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2C130E-9728-41AF-A5AF-95B21F933FBC}"/>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63322AA-32C1-4382-9A6C-A1F46530CA7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4EAA5E-F206-4163-83C5-811BC90D427C}"/>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80F127A4-193A-469E-B948-21F1DB5EA47C}"/>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2FDFFACA-F31E-40DF-A6F0-272A9827FF31}"/>
              </a:ext>
            </a:extLst>
          </p:cNvPr>
          <p:cNvSpPr>
            <a:spLocks noGrp="1"/>
          </p:cNvSpPr>
          <p:nvPr>
            <p:ph type="sldNum" sz="quarter" idx="12"/>
          </p:nvPr>
        </p:nvSpPr>
        <p:spPr/>
        <p:txBody>
          <a:bodyPr/>
          <a:lstStyle/>
          <a:p>
            <a:pPr lvl="0"/>
            <a:fld id="{DF4632E9-F42F-480D-9D84-D8E904C3A05B}" type="slidenum">
              <a:t>‹#›</a:t>
            </a:fld>
            <a:r>
              <a:rPr lang="en-IN"/>
              <a:t> /</a:t>
            </a:r>
          </a:p>
        </p:txBody>
      </p:sp>
    </p:spTree>
    <p:extLst>
      <p:ext uri="{BB962C8B-B14F-4D97-AF65-F5344CB8AC3E}">
        <p14:creationId xmlns:p14="http://schemas.microsoft.com/office/powerpoint/2010/main" val="32366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9F54-06D4-4C01-918B-CC70158C8D73}"/>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39CB731-CB93-4527-A5C3-2526D0EF23A2}"/>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CD9CB2-1158-4C9E-86FE-43FA78E034E2}"/>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B168F-D709-4FD3-AE1D-0EDC7B871A90}"/>
              </a:ext>
            </a:extLst>
          </p:cNvPr>
          <p:cNvSpPr>
            <a:spLocks noGrp="1"/>
          </p:cNvSpPr>
          <p:nvPr>
            <p:ph type="dt" sz="half" idx="10"/>
          </p:nvPr>
        </p:nvSpPr>
        <p:spPr/>
        <p:txBody>
          <a:bodyPr/>
          <a:lstStyle/>
          <a:p>
            <a:pPr lvl="0"/>
            <a:endParaRPr lang="en-IN"/>
          </a:p>
        </p:txBody>
      </p:sp>
      <p:sp>
        <p:nvSpPr>
          <p:cNvPr id="6" name="Footer Placeholder 5">
            <a:extLst>
              <a:ext uri="{FF2B5EF4-FFF2-40B4-BE49-F238E27FC236}">
                <a16:creationId xmlns:a16="http://schemas.microsoft.com/office/drawing/2014/main" id="{18834CCD-FF7D-4241-9380-6DFA444B8526}"/>
              </a:ext>
            </a:extLst>
          </p:cNvPr>
          <p:cNvSpPr>
            <a:spLocks noGrp="1"/>
          </p:cNvSpPr>
          <p:nvPr>
            <p:ph type="ftr" sz="quarter" idx="11"/>
          </p:nvPr>
        </p:nvSpPr>
        <p:spPr/>
        <p:txBody>
          <a:bodyPr/>
          <a:lstStyle/>
          <a:p>
            <a:pPr lvl="0"/>
            <a:endParaRPr lang="en-IN"/>
          </a:p>
        </p:txBody>
      </p:sp>
      <p:sp>
        <p:nvSpPr>
          <p:cNvPr id="7" name="Slide Number Placeholder 6">
            <a:extLst>
              <a:ext uri="{FF2B5EF4-FFF2-40B4-BE49-F238E27FC236}">
                <a16:creationId xmlns:a16="http://schemas.microsoft.com/office/drawing/2014/main" id="{45EF95D6-255B-440B-A9C8-0F5350B936F4}"/>
              </a:ext>
            </a:extLst>
          </p:cNvPr>
          <p:cNvSpPr>
            <a:spLocks noGrp="1"/>
          </p:cNvSpPr>
          <p:nvPr>
            <p:ph type="sldNum" sz="quarter" idx="12"/>
          </p:nvPr>
        </p:nvSpPr>
        <p:spPr/>
        <p:txBody>
          <a:bodyPr/>
          <a:lstStyle/>
          <a:p>
            <a:pPr lvl="0"/>
            <a:fld id="{E40EB131-97F2-4206-9515-FCEE34FA3E73}" type="slidenum">
              <a:t>‹#›</a:t>
            </a:fld>
            <a:r>
              <a:rPr lang="en-IN"/>
              <a:t> /</a:t>
            </a:r>
          </a:p>
        </p:txBody>
      </p:sp>
    </p:spTree>
    <p:extLst>
      <p:ext uri="{BB962C8B-B14F-4D97-AF65-F5344CB8AC3E}">
        <p14:creationId xmlns:p14="http://schemas.microsoft.com/office/powerpoint/2010/main" val="137248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766F6D-2332-444D-A50A-E815C22C62B8}"/>
              </a:ext>
            </a:extLst>
          </p:cNvPr>
          <p:cNvSpPr txBox="1">
            <a:spLocks noGrp="1"/>
          </p:cNvSpPr>
          <p:nvPr>
            <p:ph type="title"/>
          </p:nvPr>
        </p:nvSpPr>
        <p:spPr>
          <a:xfrm>
            <a:off x="792000" y="4104000"/>
            <a:ext cx="8568000" cy="1440000"/>
          </a:xfrm>
          <a:prstGeom prst="rect">
            <a:avLst/>
          </a:prstGeom>
          <a:noFill/>
          <a:ln>
            <a:noFill/>
          </a:ln>
        </p:spPr>
        <p:txBody>
          <a:bodyPr lIns="0" tIns="0" rIns="0" bIns="0" anchor="ctr">
            <a:normAutofit/>
          </a:bodyPr>
          <a:lstStyle/>
          <a:p>
            <a:endParaRPr lang="en-IN"/>
          </a:p>
        </p:txBody>
      </p:sp>
      <p:sp>
        <p:nvSpPr>
          <p:cNvPr id="3" name="Text Placeholder 2">
            <a:extLst>
              <a:ext uri="{FF2B5EF4-FFF2-40B4-BE49-F238E27FC236}">
                <a16:creationId xmlns:a16="http://schemas.microsoft.com/office/drawing/2014/main" id="{0DA3E68C-0F36-4331-8D63-607E73E8B0B1}"/>
              </a:ext>
            </a:extLst>
          </p:cNvPr>
          <p:cNvSpPr txBox="1">
            <a:spLocks noGrp="1"/>
          </p:cNvSpPr>
          <p:nvPr>
            <p:ph type="body" idx="1"/>
          </p:nvPr>
        </p:nvSpPr>
        <p:spPr>
          <a:xfrm>
            <a:off x="792000" y="5903999"/>
            <a:ext cx="8568000" cy="98244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D4BB9B-3096-48E1-867C-3A29D6FAD32F}"/>
              </a:ext>
            </a:extLst>
          </p:cNvPr>
          <p:cNvSpPr txBox="1">
            <a:spLocks noGrp="1"/>
          </p:cNvSpPr>
          <p:nvPr>
            <p:ph type="dt" sz="half" idx="2"/>
          </p:nvPr>
        </p:nvSpPr>
        <p:spPr>
          <a:xfrm>
            <a:off x="503999" y="6886080"/>
            <a:ext cx="2348280" cy="521280"/>
          </a:xfrm>
          <a:prstGeom prst="rect">
            <a:avLst/>
          </a:prstGeom>
          <a:noFill/>
          <a:ln>
            <a:noFill/>
          </a:ln>
        </p:spPr>
        <p:txBody>
          <a:bodyPr lIns="0" tIns="0" rIns="0" bIns="0" anchorCtr="0">
            <a:noAutofit/>
          </a:bodyPr>
          <a:lstStyle>
            <a:lvl1pPr lvl="0"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847E5405-7489-4735-959F-B11748B917A8}"/>
              </a:ext>
            </a:extLst>
          </p:cNvPr>
          <p:cNvSpPr txBox="1">
            <a:spLocks noGrp="1"/>
          </p:cNvSpPr>
          <p:nvPr>
            <p:ph type="ftr" sz="quarter" idx="3"/>
          </p:nvPr>
        </p:nvSpPr>
        <p:spPr>
          <a:xfrm>
            <a:off x="3447360" y="6886080"/>
            <a:ext cx="3195000" cy="521280"/>
          </a:xfrm>
          <a:prstGeom prst="rect">
            <a:avLst/>
          </a:prstGeom>
          <a:noFill/>
          <a:ln>
            <a:noFill/>
          </a:ln>
        </p:spPr>
        <p:txBody>
          <a:bodyPr lIns="0" tIns="0" rIns="0" bIns="0" anchorCtr="0">
            <a:noAutofit/>
          </a:bodyPr>
          <a:lstStyle>
            <a:lvl1pPr lvl="0" algn="ctr"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C8F67100-0607-4B90-8D12-C62377BD61D4}"/>
              </a:ext>
            </a:extLst>
          </p:cNvPr>
          <p:cNvSpPr txBox="1">
            <a:spLocks noGrp="1"/>
          </p:cNvSpPr>
          <p:nvPr>
            <p:ph type="sldNum" sz="quarter" idx="4"/>
          </p:nvPr>
        </p:nvSpPr>
        <p:spPr>
          <a:xfrm>
            <a:off x="7227360" y="6886080"/>
            <a:ext cx="2348280" cy="521280"/>
          </a:xfrm>
          <a:prstGeom prst="rect">
            <a:avLst/>
          </a:prstGeom>
          <a:noFill/>
          <a:ln>
            <a:noFill/>
          </a:ln>
        </p:spPr>
        <p:txBody>
          <a:bodyPr lIns="0" tIns="0" rIns="0" bIns="0" anchorCtr="0">
            <a:noAutofit/>
          </a:bodyPr>
          <a:lstStyle>
            <a:lvl1pPr lvl="0" algn="r" hangingPunct="0">
              <a:buNone/>
              <a:tabLst/>
              <a:defRPr lang="en-IN" sz="1400" kern="1200">
                <a:latin typeface="Noto Sans Regular" pitchFamily="2"/>
                <a:ea typeface="DejaVu Sans" pitchFamily="2"/>
                <a:cs typeface="DejaVu Sans" pitchFamily="2"/>
              </a:defRPr>
            </a:lvl1pPr>
          </a:lstStyle>
          <a:p>
            <a:pPr lvl="0"/>
            <a:fld id="{08AE47BD-08A2-4E55-B4BF-052F54DFA516}" type="slidenum">
              <a:t>‹#›</a:t>
            </a:fld>
            <a:r>
              <a:rPr lang="en-IN"/>
              <a:t> /</a:t>
            </a:r>
          </a:p>
        </p:txBody>
      </p:sp>
      <p:sp>
        <p:nvSpPr>
          <p:cNvPr id="7" name="Freeform: Shape 6">
            <a:extLst>
              <a:ext uri="{FF2B5EF4-FFF2-40B4-BE49-F238E27FC236}">
                <a16:creationId xmlns:a16="http://schemas.microsoft.com/office/drawing/2014/main" id="{A36C1685-DCDD-4081-8743-D45CCFBFC380}"/>
              </a:ext>
            </a:extLst>
          </p:cNvPr>
          <p:cNvSpPr/>
          <p:nvPr/>
        </p:nvSpPr>
        <p:spPr>
          <a:xfrm>
            <a:off x="0" y="4320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IN"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hangingPunct="0">
        <a:tabLst/>
        <a:defRPr lang="en-IN" sz="4800" b="1" i="0" u="none" strike="noStrike" kern="1200">
          <a:ln>
            <a:noFill/>
          </a:ln>
          <a:solidFill>
            <a:srgbClr val="333333"/>
          </a:solidFill>
          <a:latin typeface="Noto Sans Regular" pitchFamily="34"/>
        </a:defRPr>
      </a:lvl1pPr>
    </p:titleStyle>
    <p:bodyStyle>
      <a:lvl1pPr marL="0" marR="0" indent="0" hangingPunct="0">
        <a:spcBef>
          <a:spcPts val="0"/>
        </a:spcBef>
        <a:spcAft>
          <a:spcPts val="1877"/>
        </a:spcAft>
        <a:tabLst/>
        <a:defRPr lang="en-IN" sz="2400" b="0" i="0" u="none" strike="noStrike" kern="1200">
          <a:ln>
            <a:noFill/>
          </a:ln>
          <a:solidFill>
            <a:srgbClr val="333333"/>
          </a:solidFill>
          <a:latin typeface="Noto Sans Bold"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0A02D-74BB-4AF3-BF7B-9C88555DE380}"/>
              </a:ext>
            </a:extLst>
          </p:cNvPr>
          <p:cNvSpPr txBox="1">
            <a:spLocks noGrp="1"/>
          </p:cNvSpPr>
          <p:nvPr>
            <p:ph type="title"/>
          </p:nvPr>
        </p:nvSpPr>
        <p:spPr>
          <a:xfrm>
            <a:off x="720000" y="300960"/>
            <a:ext cx="8855640" cy="1262520"/>
          </a:xfrm>
          <a:prstGeom prst="rect">
            <a:avLst/>
          </a:prstGeom>
          <a:noFill/>
          <a:ln>
            <a:noFill/>
          </a:ln>
        </p:spPr>
        <p:txBody>
          <a:bodyPr lIns="0" tIns="0" rIns="0" bIns="0" anchor="ctr"/>
          <a:lstStyle/>
          <a:p>
            <a:endParaRPr lang="en-IN"/>
          </a:p>
        </p:txBody>
      </p:sp>
      <p:sp>
        <p:nvSpPr>
          <p:cNvPr id="3" name="Text Placeholder 2">
            <a:extLst>
              <a:ext uri="{FF2B5EF4-FFF2-40B4-BE49-F238E27FC236}">
                <a16:creationId xmlns:a16="http://schemas.microsoft.com/office/drawing/2014/main" id="{F6E833C2-0938-4EEE-884C-64D80E1A1E10}"/>
              </a:ext>
            </a:extLst>
          </p:cNvPr>
          <p:cNvSpPr txBox="1">
            <a:spLocks noGrp="1"/>
          </p:cNvSpPr>
          <p:nvPr>
            <p:ph type="body" idx="1"/>
          </p:nvPr>
        </p:nvSpPr>
        <p:spPr>
          <a:xfrm>
            <a:off x="720000" y="2160000"/>
            <a:ext cx="8640000" cy="4384800"/>
          </a:xfrm>
          <a:prstGeom prst="rect">
            <a:avLst/>
          </a:prstGeom>
          <a:noFill/>
          <a:ln>
            <a:noFill/>
          </a:ln>
        </p:spPr>
        <p:txBody>
          <a:bodyPr lIns="0" tIns="0" rIns="0" bIns="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A5113A-073C-449D-A580-5D26C98781DA}"/>
              </a:ext>
            </a:extLst>
          </p:cNvPr>
          <p:cNvSpPr txBox="1">
            <a:spLocks noGrp="1"/>
          </p:cNvSpPr>
          <p:nvPr>
            <p:ph type="dt" sz="half" idx="2"/>
          </p:nvPr>
        </p:nvSpPr>
        <p:spPr>
          <a:xfrm>
            <a:off x="503999" y="6886440"/>
            <a:ext cx="2348280" cy="521280"/>
          </a:xfrm>
          <a:prstGeom prst="rect">
            <a:avLst/>
          </a:prstGeom>
          <a:noFill/>
          <a:ln>
            <a:noFill/>
          </a:ln>
        </p:spPr>
        <p:txBody>
          <a:bodyPr lIns="0" tIns="0" rIns="0" bIns="0" anchorCtr="0">
            <a:noAutofit/>
          </a:bodyPr>
          <a:lstStyle>
            <a:lvl1pPr lvl="0"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5" name="Footer Placeholder 4">
            <a:extLst>
              <a:ext uri="{FF2B5EF4-FFF2-40B4-BE49-F238E27FC236}">
                <a16:creationId xmlns:a16="http://schemas.microsoft.com/office/drawing/2014/main" id="{55F04029-7A56-4161-BF2A-F54E25BD36B6}"/>
              </a:ext>
            </a:extLst>
          </p:cNvPr>
          <p:cNvSpPr txBox="1">
            <a:spLocks noGrp="1"/>
          </p:cNvSpPr>
          <p:nvPr>
            <p:ph type="ftr" sz="quarter" idx="3"/>
          </p:nvPr>
        </p:nvSpPr>
        <p:spPr>
          <a:xfrm>
            <a:off x="3447360" y="6886440"/>
            <a:ext cx="3195000" cy="521280"/>
          </a:xfrm>
          <a:prstGeom prst="rect">
            <a:avLst/>
          </a:prstGeom>
          <a:noFill/>
          <a:ln>
            <a:noFill/>
          </a:ln>
        </p:spPr>
        <p:txBody>
          <a:bodyPr lIns="0" tIns="0" rIns="0" bIns="0" anchorCtr="0">
            <a:noAutofit/>
          </a:bodyPr>
          <a:lstStyle>
            <a:lvl1pPr lvl="0" algn="ctr" hangingPunct="0">
              <a:buNone/>
              <a:tabLst/>
              <a:defRPr lang="en-IN" sz="1400" kern="1200">
                <a:latin typeface="Noto Sans Regular" pitchFamily="2"/>
                <a:ea typeface="DejaVu Sans" pitchFamily="2"/>
                <a:cs typeface="DejaVu Sans" pitchFamily="2"/>
              </a:defRPr>
            </a:lvl1pPr>
          </a:lstStyle>
          <a:p>
            <a:pPr lvl="0"/>
            <a:endParaRPr lang="en-IN"/>
          </a:p>
        </p:txBody>
      </p:sp>
      <p:sp>
        <p:nvSpPr>
          <p:cNvPr id="6" name="Slide Number Placeholder 5">
            <a:extLst>
              <a:ext uri="{FF2B5EF4-FFF2-40B4-BE49-F238E27FC236}">
                <a16:creationId xmlns:a16="http://schemas.microsoft.com/office/drawing/2014/main" id="{C1676549-B630-4347-A1D7-F1660527B767}"/>
              </a:ext>
            </a:extLst>
          </p:cNvPr>
          <p:cNvSpPr txBox="1">
            <a:spLocks noGrp="1"/>
          </p:cNvSpPr>
          <p:nvPr>
            <p:ph type="sldNum" sz="quarter" idx="4"/>
          </p:nvPr>
        </p:nvSpPr>
        <p:spPr>
          <a:xfrm>
            <a:off x="7227360" y="6886440"/>
            <a:ext cx="2348280" cy="521280"/>
          </a:xfrm>
          <a:prstGeom prst="rect">
            <a:avLst/>
          </a:prstGeom>
          <a:noFill/>
          <a:ln>
            <a:noFill/>
          </a:ln>
        </p:spPr>
        <p:txBody>
          <a:bodyPr lIns="0" tIns="0" rIns="0" bIns="0" anchorCtr="0">
            <a:noAutofit/>
          </a:bodyPr>
          <a:lstStyle>
            <a:lvl1pPr lvl="0" algn="r" hangingPunct="0">
              <a:buNone/>
              <a:tabLst/>
              <a:defRPr lang="en-IN" sz="1400" kern="1200">
                <a:latin typeface="Noto Sans Regular" pitchFamily="2"/>
                <a:ea typeface="DejaVu Sans" pitchFamily="2"/>
                <a:cs typeface="DejaVu Sans" pitchFamily="2"/>
              </a:defRPr>
            </a:lvl1pPr>
          </a:lstStyle>
          <a:p>
            <a:pPr lvl="0"/>
            <a:fld id="{6159301D-1D30-4A02-9E4A-F8F71FA9DFCE}" type="slidenum">
              <a:t>‹#›</a:t>
            </a:fld>
            <a:r>
              <a:rPr lang="en-IN"/>
              <a:t> /</a:t>
            </a:r>
          </a:p>
        </p:txBody>
      </p:sp>
      <p:sp>
        <p:nvSpPr>
          <p:cNvPr id="7" name="Freeform: Shape 6">
            <a:extLst>
              <a:ext uri="{FF2B5EF4-FFF2-40B4-BE49-F238E27FC236}">
                <a16:creationId xmlns:a16="http://schemas.microsoft.com/office/drawing/2014/main" id="{0982F1FD-491D-4624-9602-1902F33E0AC1}"/>
              </a:ext>
            </a:extLst>
          </p:cNvPr>
          <p:cNvSpPr/>
          <p:nvPr/>
        </p:nvSpPr>
        <p:spPr>
          <a:xfrm>
            <a:off x="0" y="288000"/>
            <a:ext cx="503999" cy="1080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EF2929"/>
          </a:solidFill>
          <a:ln>
            <a:noFill/>
            <a:prstDash val="solid"/>
          </a:ln>
        </p:spPr>
        <p:txBody>
          <a:bodyPr lIns="0" tIns="0" rIns="0" bIns="0" anchor="ctr" anchorCtr="0">
            <a:noAutofit/>
          </a:bodyPr>
          <a:lstStyle/>
          <a:p>
            <a:pPr lvl="0" hangingPunct="0">
              <a:buNone/>
              <a:tabLst/>
            </a:pPr>
            <a:endParaRPr lang="en-IN" sz="1400" kern="1200">
              <a:latin typeface="Noto Sans Regular" pitchFamily="34"/>
              <a:ea typeface="DejaVu Sans" pitchFamily="2"/>
              <a:cs typeface="DejaVu Sans"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hangingPunct="0">
        <a:tabLst/>
        <a:defRPr lang="en-IN" sz="4400" b="1" i="0" u="none" strike="noStrike" kern="1200">
          <a:ln>
            <a:noFill/>
          </a:ln>
          <a:solidFill>
            <a:srgbClr val="333333"/>
          </a:solidFill>
          <a:latin typeface="Noto Sans Regular" pitchFamily="34"/>
        </a:defRPr>
      </a:lvl1pPr>
    </p:titleStyle>
    <p:bodyStyle>
      <a:lvl1pPr marL="0" marR="0" indent="0" hangingPunct="0">
        <a:spcBef>
          <a:spcPts val="0"/>
        </a:spcBef>
        <a:spcAft>
          <a:spcPts val="1412"/>
        </a:spcAft>
        <a:tabLst/>
        <a:defRPr lang="en-IN" sz="2800" b="0" i="0" u="none" strike="noStrike" kern="1200">
          <a:ln>
            <a:noFill/>
          </a:ln>
          <a:solidFill>
            <a:srgbClr val="333333"/>
          </a:solidFill>
          <a:latin typeface="Noto Sans Regular" pitchFamily="34"/>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CD6D-F695-431F-BD95-A43529CF1862}"/>
              </a:ext>
            </a:extLst>
          </p:cNvPr>
          <p:cNvSpPr txBox="1">
            <a:spLocks noGrp="1"/>
          </p:cNvSpPr>
          <p:nvPr>
            <p:ph type="title" idx="4294967295"/>
          </p:nvPr>
        </p:nvSpPr>
        <p:spPr>
          <a:xfrm>
            <a:off x="756312" y="1080359"/>
            <a:ext cx="8568000" cy="2811960"/>
          </a:xfrm>
        </p:spPr>
        <p:txBody>
          <a:bodyPr>
            <a:normAutofit fontScale="90000"/>
          </a:bodyPr>
          <a:lstStyle/>
          <a:p>
            <a:pPr lvl="0" algn="ctr"/>
            <a:r>
              <a:rPr lang="en-IN" sz="4000" dirty="0">
                <a:latin typeface="Times new roman" pitchFamily="18"/>
              </a:rPr>
              <a:t>CAPSTONE PROJECT – CSE4099</a:t>
            </a:r>
            <a:br>
              <a:rPr lang="en-IN" sz="4000" dirty="0">
                <a:latin typeface="Times new roman" pitchFamily="18"/>
              </a:rPr>
            </a:br>
            <a:br>
              <a:rPr lang="en-IN" sz="4000" dirty="0">
                <a:latin typeface="Times new roman" pitchFamily="18"/>
              </a:rPr>
            </a:br>
            <a:r>
              <a:rPr lang="en-IN" sz="4000" dirty="0">
                <a:latin typeface="Times new roman" pitchFamily="18"/>
              </a:rPr>
              <a:t>Stock Analysis and Prediction using scraped news articles on a Deep Learning architecture</a:t>
            </a:r>
            <a:br>
              <a:rPr lang="en-IN" sz="4000" dirty="0">
                <a:latin typeface="Times new roman" pitchFamily="18"/>
              </a:rPr>
            </a:br>
            <a:br>
              <a:rPr lang="en-IN" sz="4000" dirty="0">
                <a:latin typeface="Times new roman" pitchFamily="18"/>
              </a:rPr>
            </a:br>
            <a:r>
              <a:rPr lang="en-IN" sz="4000" dirty="0">
                <a:latin typeface="Times new roman" pitchFamily="18"/>
              </a:rPr>
              <a:t>Review 1</a:t>
            </a:r>
          </a:p>
        </p:txBody>
      </p:sp>
      <p:sp>
        <p:nvSpPr>
          <p:cNvPr id="3" name="Subtitle 2">
            <a:extLst>
              <a:ext uri="{FF2B5EF4-FFF2-40B4-BE49-F238E27FC236}">
                <a16:creationId xmlns:a16="http://schemas.microsoft.com/office/drawing/2014/main" id="{582A4D38-7652-47EA-950B-EE953FB6E549}"/>
              </a:ext>
            </a:extLst>
          </p:cNvPr>
          <p:cNvSpPr txBox="1">
            <a:spLocks noGrp="1"/>
          </p:cNvSpPr>
          <p:nvPr>
            <p:ph type="subTitle" idx="4294967295"/>
          </p:nvPr>
        </p:nvSpPr>
        <p:spPr>
          <a:xfrm>
            <a:off x="3569057" y="5240944"/>
            <a:ext cx="6130114" cy="1549142"/>
          </a:xfrm>
        </p:spPr>
        <p:txBody>
          <a:bodyPr wrap="square" anchor="ctr">
            <a:spAutoFit/>
          </a:bodyPr>
          <a:lstStyle/>
          <a:p>
            <a:pPr lvl="0" algn="r"/>
            <a:r>
              <a:rPr lang="en-IN" sz="2300" dirty="0">
                <a:latin typeface="Times new roman" pitchFamily="18"/>
              </a:rPr>
              <a:t>By – Ronet Swaminathan</a:t>
            </a:r>
          </a:p>
          <a:p>
            <a:pPr lvl="0" algn="r"/>
            <a:r>
              <a:rPr lang="en-IN" sz="2300" dirty="0">
                <a:latin typeface="Times new roman" pitchFamily="18"/>
              </a:rPr>
              <a:t>Reg. No.- 16BCE1166</a:t>
            </a:r>
          </a:p>
          <a:p>
            <a:pPr lvl="0" algn="r"/>
            <a:r>
              <a:rPr lang="en-IN" sz="2300" dirty="0">
                <a:latin typeface="Times new roman" pitchFamily="18"/>
              </a:rPr>
              <a:t>Project Guide – Prof. Sridhar 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5F2A-8092-40B8-86B2-F1626C062D99}"/>
              </a:ext>
            </a:extLst>
          </p:cNvPr>
          <p:cNvSpPr txBox="1">
            <a:spLocks noGrp="1"/>
          </p:cNvSpPr>
          <p:nvPr>
            <p:ph type="title" idx="4294967295"/>
          </p:nvPr>
        </p:nvSpPr>
        <p:spPr/>
        <p:txBody>
          <a:bodyPr>
            <a:spAutoFit/>
          </a:bodyPr>
          <a:lstStyle/>
          <a:p>
            <a:pPr lvl="0"/>
            <a:r>
              <a:rPr lang="en-IN"/>
              <a:t>Proposed System (contd.)</a:t>
            </a:r>
          </a:p>
        </p:txBody>
      </p:sp>
      <p:sp>
        <p:nvSpPr>
          <p:cNvPr id="3" name="Text Placeholder 2">
            <a:extLst>
              <a:ext uri="{FF2B5EF4-FFF2-40B4-BE49-F238E27FC236}">
                <a16:creationId xmlns:a16="http://schemas.microsoft.com/office/drawing/2014/main" id="{306324A3-72B4-4C81-97F3-E17D8AA09E90}"/>
              </a:ext>
            </a:extLst>
          </p:cNvPr>
          <p:cNvSpPr txBox="1">
            <a:spLocks noGrp="1"/>
          </p:cNvSpPr>
          <p:nvPr>
            <p:ph type="body" idx="4294967295"/>
          </p:nvPr>
        </p:nvSpPr>
        <p:spPr/>
        <p:txBody>
          <a:bodyPr/>
          <a:lstStyle/>
          <a:p>
            <a:pPr marL="342900" lvl="0" indent="-342900" algn="just" rtl="0">
              <a:spcAft>
                <a:spcPts val="0"/>
              </a:spcAft>
              <a:buClr>
                <a:srgbClr val="EF2929"/>
              </a:buClr>
              <a:buSzPct val="45000"/>
              <a:buFont typeface="Wingdings" panose="05000000000000000000" pitchFamily="2" charset="2"/>
              <a:buChar char="Ø"/>
            </a:pPr>
            <a:r>
              <a:rPr lang="en-IN" sz="2200" dirty="0">
                <a:latin typeface="Times New Roman" pitchFamily="18"/>
                <a:cs typeface="Times New Roman" pitchFamily="18"/>
              </a:rPr>
              <a:t>Previous works have already made prediction models for this problem, but there, stocks have been previously updated and predicted using a time series model where there is a continuous stream of daily highs and lows for a given number of stocks over a period of time using conventional machine learning models.</a:t>
            </a:r>
          </a:p>
          <a:p>
            <a:pPr marL="342900" lvl="0" indent="-342900" algn="just" rtl="0">
              <a:spcAft>
                <a:spcPts val="0"/>
              </a:spcAft>
              <a:buClr>
                <a:srgbClr val="EF2929"/>
              </a:buClr>
              <a:buSzPct val="45000"/>
              <a:buFont typeface="Wingdings" panose="05000000000000000000" pitchFamily="2" charset="2"/>
              <a:buChar char="Ø"/>
            </a:pPr>
            <a:endParaRPr lang="en-IN" sz="2200" dirty="0">
              <a:latin typeface="Times New Roman" pitchFamily="18"/>
              <a:cs typeface="Times New Roman" pitchFamily="18"/>
            </a:endParaRPr>
          </a:p>
          <a:p>
            <a:pPr marL="342900" lvl="0" indent="-342900" algn="just">
              <a:buClr>
                <a:srgbClr val="EF2929"/>
              </a:buClr>
              <a:buSzPct val="45000"/>
              <a:buFont typeface="Wingdings" panose="05000000000000000000" pitchFamily="2" charset="2"/>
              <a:buChar char="Ø"/>
            </a:pPr>
            <a:r>
              <a:rPr lang="en-IN" sz="2200" dirty="0">
                <a:latin typeface="Times New Roman" pitchFamily="18"/>
                <a:cs typeface="Times New Roman" pitchFamily="18"/>
              </a:rPr>
              <a:t>The novelty in my work is that I am using 2 completely different parameters to predict stocks, that are news as well as time series. This model will then be trained over a neural net using TensorFlow.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F4C01-24CE-4010-9477-E7FD2E8907FB}"/>
              </a:ext>
            </a:extLst>
          </p:cNvPr>
          <p:cNvSpPr txBox="1">
            <a:spLocks noGrp="1"/>
          </p:cNvSpPr>
          <p:nvPr>
            <p:ph type="title" idx="4294967295"/>
          </p:nvPr>
        </p:nvSpPr>
        <p:spPr>
          <a:xfrm>
            <a:off x="720000" y="105120"/>
            <a:ext cx="8855640" cy="1262520"/>
          </a:xfrm>
        </p:spPr>
        <p:txBody>
          <a:bodyPr/>
          <a:lstStyle/>
          <a:p>
            <a:pPr lvl="0"/>
            <a:r>
              <a:rPr lang="en-IN"/>
              <a:t>Engineering Design</a:t>
            </a:r>
          </a:p>
        </p:txBody>
      </p:sp>
      <p:pic>
        <p:nvPicPr>
          <p:cNvPr id="4" name="Picture 3">
            <a:extLst>
              <a:ext uri="{FF2B5EF4-FFF2-40B4-BE49-F238E27FC236}">
                <a16:creationId xmlns:a16="http://schemas.microsoft.com/office/drawing/2014/main" id="{EFE2422A-BF8D-4AF0-B04E-6FBCD9D86F43}"/>
              </a:ext>
            </a:extLst>
          </p:cNvPr>
          <p:cNvPicPr>
            <a:picLocks noChangeAspect="1"/>
          </p:cNvPicPr>
          <p:nvPr/>
        </p:nvPicPr>
        <p:blipFill>
          <a:blip r:embed="rId3"/>
          <a:stretch>
            <a:fillRect/>
          </a:stretch>
        </p:blipFill>
        <p:spPr>
          <a:xfrm>
            <a:off x="720000" y="1166364"/>
            <a:ext cx="5644697" cy="61393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64ED901B-E3AE-4566-A687-BB221F8D11FD}"/>
              </a:ext>
            </a:extLst>
          </p:cNvPr>
          <p:cNvSpPr txBox="1"/>
          <p:nvPr/>
        </p:nvSpPr>
        <p:spPr>
          <a:xfrm>
            <a:off x="6727371" y="6161312"/>
            <a:ext cx="3004457" cy="584775"/>
          </a:xfrm>
          <a:prstGeom prst="rect">
            <a:avLst/>
          </a:prstGeom>
          <a:noFill/>
        </p:spPr>
        <p:txBody>
          <a:bodyPr wrap="square" rtlCol="0">
            <a:spAutoFit/>
          </a:bodyPr>
          <a:lstStyle/>
          <a:p>
            <a:r>
              <a:rPr lang="en-US" sz="1600" dirty="0"/>
              <a:t>A flowchart that simplifies the architecture of the project.</a:t>
            </a:r>
            <a:endParaRPr lang="en-IN"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3A84-D84D-4F15-B0FF-B9CB6EAE0497}"/>
              </a:ext>
            </a:extLst>
          </p:cNvPr>
          <p:cNvSpPr txBox="1">
            <a:spLocks noGrp="1"/>
          </p:cNvSpPr>
          <p:nvPr>
            <p:ph type="title" idx="4294967295"/>
          </p:nvPr>
        </p:nvSpPr>
        <p:spPr/>
        <p:txBody>
          <a:bodyPr/>
          <a:lstStyle/>
          <a:p>
            <a:pPr lvl="0"/>
            <a:r>
              <a:rPr lang="en-IN" dirty="0"/>
              <a:t>Possible Constraints</a:t>
            </a:r>
          </a:p>
        </p:txBody>
      </p:sp>
      <p:sp>
        <p:nvSpPr>
          <p:cNvPr id="3" name="Text Placeholder 2">
            <a:extLst>
              <a:ext uri="{FF2B5EF4-FFF2-40B4-BE49-F238E27FC236}">
                <a16:creationId xmlns:a16="http://schemas.microsoft.com/office/drawing/2014/main" id="{5910E96B-212B-4B69-BED1-C853560B44CB}"/>
              </a:ext>
            </a:extLst>
          </p:cNvPr>
          <p:cNvSpPr txBox="1">
            <a:spLocks noGrp="1"/>
          </p:cNvSpPr>
          <p:nvPr>
            <p:ph type="body" idx="4294967295"/>
          </p:nvPr>
        </p:nvSpPr>
        <p:spPr>
          <a:xfrm>
            <a:off x="720000" y="1810886"/>
            <a:ext cx="8640000" cy="4384800"/>
          </a:xfrm>
        </p:spPr>
        <p:txBody>
          <a:bodyPr/>
          <a:lstStyle/>
          <a:p>
            <a:pPr marL="342900" lvl="0" indent="-342900">
              <a:buClr>
                <a:srgbClr val="EF2929"/>
              </a:buClr>
              <a:buSzPct val="45000"/>
              <a:buFont typeface="Wingdings" panose="05000000000000000000" pitchFamily="2" charset="2"/>
              <a:buChar char="Ø"/>
            </a:pPr>
            <a:r>
              <a:rPr lang="en-IN" sz="2200" dirty="0">
                <a:latin typeface="Times New Roman" pitchFamily="18"/>
              </a:rPr>
              <a:t>Since I’m using top 500 grossing stocks for this project, I need to scrape both stock values as well as news articles for all 500 of them (5 years each). This increases time required and can create delays.</a:t>
            </a:r>
          </a:p>
          <a:p>
            <a:pPr marL="342900" lvl="0" indent="-342900">
              <a:buClr>
                <a:srgbClr val="EF2929"/>
              </a:buClr>
              <a:buSzPct val="45000"/>
              <a:buFont typeface="Wingdings" panose="05000000000000000000" pitchFamily="2" charset="2"/>
              <a:buChar char="Ø"/>
            </a:pPr>
            <a:r>
              <a:rPr lang="en-IN" sz="2200" dirty="0">
                <a:latin typeface="Times New Roman" pitchFamily="18"/>
              </a:rPr>
              <a:t>Issues with multiple requests to the website. Possibility that the website blacklists our scraper. Need to go for a trial and error approach to find the best websites.</a:t>
            </a:r>
          </a:p>
          <a:p>
            <a:pPr marL="342900" lvl="0" indent="-342900">
              <a:buClr>
                <a:srgbClr val="EF2929"/>
              </a:buClr>
              <a:buSzPct val="45000"/>
              <a:buFont typeface="Wingdings" panose="05000000000000000000" pitchFamily="2" charset="2"/>
              <a:buChar char="Ø"/>
            </a:pPr>
            <a:r>
              <a:rPr lang="en-IN" sz="2200" dirty="0">
                <a:latin typeface="Times New Roman" pitchFamily="18"/>
              </a:rPr>
              <a:t>Additionally, a single news source is not enough. We need a minimum of 2 to 3 sources for our stocks related news to reduce bias.  </a:t>
            </a:r>
          </a:p>
          <a:p>
            <a:pPr marL="342900" lvl="0" indent="-342900">
              <a:buClr>
                <a:srgbClr val="EF2929"/>
              </a:buClr>
              <a:buSzPct val="45000"/>
              <a:buFont typeface="Wingdings" panose="05000000000000000000" pitchFamily="2" charset="2"/>
              <a:buChar char="Ø"/>
            </a:pPr>
            <a:r>
              <a:rPr lang="en-IN" sz="2200" dirty="0">
                <a:latin typeface="Times New Roman" pitchFamily="18"/>
              </a:rPr>
              <a:t>Need to see how to use the sentiments acquired (for gradient descent) from the news articles on the historical stocks data. Probably need to design a scale to map sentiment intensities.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D6E09-A902-41AE-85F0-11C8B633DE0B}"/>
              </a:ext>
            </a:extLst>
          </p:cNvPr>
          <p:cNvSpPr txBox="1">
            <a:spLocks noGrp="1"/>
          </p:cNvSpPr>
          <p:nvPr>
            <p:ph type="title" idx="4294967295"/>
          </p:nvPr>
        </p:nvSpPr>
        <p:spPr>
          <a:xfrm>
            <a:off x="720000" y="62280"/>
            <a:ext cx="8855640" cy="1739880"/>
          </a:xfrm>
        </p:spPr>
        <p:txBody>
          <a:bodyPr/>
          <a:lstStyle/>
          <a:p>
            <a:pPr lvl="0"/>
            <a:r>
              <a:rPr lang="en-IN" dirty="0"/>
              <a:t>Technical Implementation steps taken</a:t>
            </a:r>
          </a:p>
        </p:txBody>
      </p:sp>
      <p:sp>
        <p:nvSpPr>
          <p:cNvPr id="3" name="Text Placeholder 2">
            <a:extLst>
              <a:ext uri="{FF2B5EF4-FFF2-40B4-BE49-F238E27FC236}">
                <a16:creationId xmlns:a16="http://schemas.microsoft.com/office/drawing/2014/main" id="{39D7FBEB-0906-438A-B0D1-A35C194AF1B1}"/>
              </a:ext>
            </a:extLst>
          </p:cNvPr>
          <p:cNvSpPr txBox="1">
            <a:spLocks noGrp="1"/>
          </p:cNvSpPr>
          <p:nvPr>
            <p:ph type="body" idx="4294967295"/>
          </p:nvPr>
        </p:nvSpPr>
        <p:spPr/>
        <p:txBody>
          <a:bodyPr/>
          <a:lstStyle/>
          <a:p>
            <a:pPr marL="342900" lvl="0" indent="-342900">
              <a:buClr>
                <a:srgbClr val="EF2929"/>
              </a:buClr>
              <a:buSzPct val="45000"/>
              <a:buFont typeface="Wingdings" panose="05000000000000000000" pitchFamily="2" charset="2"/>
              <a:buChar char="Ø"/>
            </a:pPr>
            <a:r>
              <a:rPr lang="en-IN" sz="2200" dirty="0">
                <a:latin typeface="Times new roman" pitchFamily="18"/>
              </a:rPr>
              <a:t>Literature surveys done to know the state of existing works in the field.</a:t>
            </a:r>
          </a:p>
          <a:p>
            <a:pPr marL="342900" lvl="0" indent="-342900">
              <a:buClr>
                <a:srgbClr val="EF2929"/>
              </a:buClr>
              <a:buSzPct val="45000"/>
              <a:buFont typeface="Wingdings" panose="05000000000000000000" pitchFamily="2" charset="2"/>
              <a:buChar char="Ø"/>
            </a:pPr>
            <a:r>
              <a:rPr lang="en-IN" sz="2200" dirty="0">
                <a:latin typeface="Times new roman" pitchFamily="18"/>
              </a:rPr>
              <a:t>Historical stock data has been scraped from websites like </a:t>
            </a:r>
            <a:r>
              <a:rPr lang="en-IN" sz="2200" dirty="0" err="1">
                <a:latin typeface="Times new roman" pitchFamily="18"/>
              </a:rPr>
              <a:t>Quandl</a:t>
            </a:r>
            <a:r>
              <a:rPr lang="en-IN" sz="2200" dirty="0">
                <a:latin typeface="Times new roman" pitchFamily="18"/>
              </a:rPr>
              <a:t> and Yahoo Finance. The stocks are dated from 2012 to 2018 (i.e. 5 years of stock data)</a:t>
            </a:r>
          </a:p>
          <a:p>
            <a:pPr marL="342900" lvl="0" indent="-342900">
              <a:buClr>
                <a:srgbClr val="EF2929"/>
              </a:buClr>
              <a:buSzPct val="45000"/>
              <a:buFont typeface="Wingdings" panose="05000000000000000000" pitchFamily="2" charset="2"/>
              <a:buChar char="Ø"/>
            </a:pPr>
            <a:r>
              <a:rPr lang="en-IN" sz="2200" dirty="0">
                <a:latin typeface="Times new roman" pitchFamily="18"/>
              </a:rPr>
              <a:t>Analytics has been done on the extracted stock data. Several statistics like risk and return trends, moving average and correlation measures have been deduced.</a:t>
            </a:r>
          </a:p>
          <a:p>
            <a:pPr marL="342900" lvl="0" indent="-342900">
              <a:buClr>
                <a:srgbClr val="EF2929"/>
              </a:buClr>
              <a:buSzPct val="45000"/>
              <a:buFont typeface="Wingdings" panose="05000000000000000000" pitchFamily="2" charset="2"/>
              <a:buChar char="Ø"/>
            </a:pPr>
            <a:r>
              <a:rPr lang="en-IN" sz="2200" dirty="0">
                <a:latin typeface="Times new roman" pitchFamily="18"/>
              </a:rPr>
              <a:t>Following are some of the graphs and related code that has been implemented.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9FCC5E-15CE-41F7-ABBF-3AE9F8A87225}"/>
              </a:ext>
            </a:extLst>
          </p:cNvPr>
          <p:cNvPicPr>
            <a:picLocks noChangeAspect="1"/>
          </p:cNvPicPr>
          <p:nvPr/>
        </p:nvPicPr>
        <p:blipFill>
          <a:blip r:embed="rId3">
            <a:lum/>
            <a:alphaModFix/>
          </a:blip>
          <a:srcRect/>
          <a:stretch>
            <a:fillRect/>
          </a:stretch>
        </p:blipFill>
        <p:spPr>
          <a:xfrm>
            <a:off x="3852375" y="22320"/>
            <a:ext cx="6213225" cy="3635280"/>
          </a:xfrm>
          <a:prstGeom prst="rect">
            <a:avLst/>
          </a:prstGeom>
          <a:noFill/>
          <a:ln>
            <a:noFill/>
          </a:ln>
        </p:spPr>
      </p:pic>
      <p:pic>
        <p:nvPicPr>
          <p:cNvPr id="3" name="Picture 2">
            <a:extLst>
              <a:ext uri="{FF2B5EF4-FFF2-40B4-BE49-F238E27FC236}">
                <a16:creationId xmlns:a16="http://schemas.microsoft.com/office/drawing/2014/main" id="{8C044AA2-D49C-45F5-93E0-472339A5FA80}"/>
              </a:ext>
            </a:extLst>
          </p:cNvPr>
          <p:cNvPicPr>
            <a:picLocks noChangeAspect="1"/>
          </p:cNvPicPr>
          <p:nvPr/>
        </p:nvPicPr>
        <p:blipFill>
          <a:blip r:embed="rId4">
            <a:lum/>
            <a:alphaModFix/>
          </a:blip>
          <a:srcRect/>
          <a:stretch>
            <a:fillRect/>
          </a:stretch>
        </p:blipFill>
        <p:spPr>
          <a:xfrm>
            <a:off x="0" y="3657600"/>
            <a:ext cx="6540940" cy="3902399"/>
          </a:xfrm>
          <a:prstGeom prst="rect">
            <a:avLst/>
          </a:prstGeom>
          <a:noFill/>
          <a:ln>
            <a:noFill/>
          </a:ln>
        </p:spPr>
      </p:pic>
      <p:sp>
        <p:nvSpPr>
          <p:cNvPr id="5" name="TextBox 4">
            <a:extLst>
              <a:ext uri="{FF2B5EF4-FFF2-40B4-BE49-F238E27FC236}">
                <a16:creationId xmlns:a16="http://schemas.microsoft.com/office/drawing/2014/main" id="{ECD6823B-C012-4CF5-8165-FFEE218D1DF0}"/>
              </a:ext>
            </a:extLst>
          </p:cNvPr>
          <p:cNvSpPr txBox="1"/>
          <p:nvPr/>
        </p:nvSpPr>
        <p:spPr>
          <a:xfrm>
            <a:off x="729343" y="1611084"/>
            <a:ext cx="3004457" cy="830997"/>
          </a:xfrm>
          <a:prstGeom prst="rect">
            <a:avLst/>
          </a:prstGeom>
          <a:noFill/>
        </p:spPr>
        <p:txBody>
          <a:bodyPr wrap="square" rtlCol="0">
            <a:spAutoFit/>
          </a:bodyPr>
          <a:lstStyle/>
          <a:p>
            <a:r>
              <a:rPr lang="en-US" sz="1600" dirty="0"/>
              <a:t>Apple Stock trend – resampled by month and through moving average with rolling window = 5</a:t>
            </a:r>
            <a:endParaRPr lang="en-IN" sz="1600" dirty="0"/>
          </a:p>
        </p:txBody>
      </p:sp>
      <p:sp>
        <p:nvSpPr>
          <p:cNvPr id="6" name="TextBox 5">
            <a:extLst>
              <a:ext uri="{FF2B5EF4-FFF2-40B4-BE49-F238E27FC236}">
                <a16:creationId xmlns:a16="http://schemas.microsoft.com/office/drawing/2014/main" id="{99AE2C44-3F22-4B8B-8999-3C9E3DA59E16}"/>
              </a:ext>
            </a:extLst>
          </p:cNvPr>
          <p:cNvSpPr txBox="1"/>
          <p:nvPr/>
        </p:nvSpPr>
        <p:spPr>
          <a:xfrm>
            <a:off x="6801041" y="5127170"/>
            <a:ext cx="3004457" cy="1077218"/>
          </a:xfrm>
          <a:prstGeom prst="rect">
            <a:avLst/>
          </a:prstGeom>
          <a:noFill/>
        </p:spPr>
        <p:txBody>
          <a:bodyPr wrap="square" rtlCol="0">
            <a:spAutoFit/>
          </a:bodyPr>
          <a:lstStyle/>
          <a:p>
            <a:r>
              <a:rPr lang="en-US" sz="1600" dirty="0"/>
              <a:t>Apple Stock trend – preprocessed raw from scraped data and its moving average with rolling window = 100</a:t>
            </a:r>
            <a:endParaRPr lang="en-IN"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D47C88-7C63-4885-9888-325CF69DEF71}"/>
              </a:ext>
            </a:extLst>
          </p:cNvPr>
          <p:cNvPicPr>
            <a:picLocks noChangeAspect="1"/>
          </p:cNvPicPr>
          <p:nvPr/>
        </p:nvPicPr>
        <p:blipFill>
          <a:blip r:embed="rId3">
            <a:lum/>
            <a:alphaModFix/>
          </a:blip>
          <a:srcRect/>
          <a:stretch>
            <a:fillRect/>
          </a:stretch>
        </p:blipFill>
        <p:spPr>
          <a:xfrm>
            <a:off x="648000" y="16559"/>
            <a:ext cx="4927122" cy="3763277"/>
          </a:xfrm>
          <a:prstGeom prst="rect">
            <a:avLst/>
          </a:prstGeom>
          <a:noFill/>
          <a:ln>
            <a:noFill/>
          </a:ln>
        </p:spPr>
      </p:pic>
      <p:pic>
        <p:nvPicPr>
          <p:cNvPr id="3" name="Picture 2">
            <a:extLst>
              <a:ext uri="{FF2B5EF4-FFF2-40B4-BE49-F238E27FC236}">
                <a16:creationId xmlns:a16="http://schemas.microsoft.com/office/drawing/2014/main" id="{E8282192-1BD8-4045-BF85-616EB88F7DA3}"/>
              </a:ext>
            </a:extLst>
          </p:cNvPr>
          <p:cNvPicPr>
            <a:picLocks noChangeAspect="1"/>
          </p:cNvPicPr>
          <p:nvPr/>
        </p:nvPicPr>
        <p:blipFill>
          <a:blip r:embed="rId4">
            <a:lum/>
            <a:alphaModFix/>
          </a:blip>
          <a:srcRect/>
          <a:stretch>
            <a:fillRect/>
          </a:stretch>
        </p:blipFill>
        <p:spPr>
          <a:xfrm>
            <a:off x="2647278" y="3779836"/>
            <a:ext cx="7432721" cy="3753524"/>
          </a:xfrm>
          <a:prstGeom prst="rect">
            <a:avLst/>
          </a:prstGeom>
          <a:noFill/>
          <a:ln>
            <a:noFill/>
          </a:ln>
        </p:spPr>
      </p:pic>
      <p:sp>
        <p:nvSpPr>
          <p:cNvPr id="5" name="TextBox 4">
            <a:extLst>
              <a:ext uri="{FF2B5EF4-FFF2-40B4-BE49-F238E27FC236}">
                <a16:creationId xmlns:a16="http://schemas.microsoft.com/office/drawing/2014/main" id="{9B1FCB55-B132-4FB3-8E30-7EEFB9AF83AD}"/>
              </a:ext>
            </a:extLst>
          </p:cNvPr>
          <p:cNvSpPr txBox="1"/>
          <p:nvPr/>
        </p:nvSpPr>
        <p:spPr>
          <a:xfrm>
            <a:off x="6060813" y="968827"/>
            <a:ext cx="3004457" cy="830997"/>
          </a:xfrm>
          <a:prstGeom prst="rect">
            <a:avLst/>
          </a:prstGeom>
          <a:noFill/>
        </p:spPr>
        <p:txBody>
          <a:bodyPr wrap="square" rtlCol="0">
            <a:spAutoFit/>
          </a:bodyPr>
          <a:lstStyle/>
          <a:p>
            <a:r>
              <a:rPr lang="en-US" sz="1600" dirty="0"/>
              <a:t>Apple Stock trend – returns graphed for the scraped time period by standardized formula</a:t>
            </a:r>
            <a:endParaRPr lang="en-IN" sz="1600" dirty="0"/>
          </a:p>
        </p:txBody>
      </p:sp>
      <p:sp>
        <p:nvSpPr>
          <p:cNvPr id="6" name="TextBox 5">
            <a:extLst>
              <a:ext uri="{FF2B5EF4-FFF2-40B4-BE49-F238E27FC236}">
                <a16:creationId xmlns:a16="http://schemas.microsoft.com/office/drawing/2014/main" id="{F50CD191-4F2A-4308-920C-C3D14B12E46F}"/>
              </a:ext>
            </a:extLst>
          </p:cNvPr>
          <p:cNvSpPr txBox="1"/>
          <p:nvPr/>
        </p:nvSpPr>
        <p:spPr>
          <a:xfrm>
            <a:off x="107104" y="5656598"/>
            <a:ext cx="3004457" cy="584775"/>
          </a:xfrm>
          <a:prstGeom prst="rect">
            <a:avLst/>
          </a:prstGeom>
          <a:noFill/>
        </p:spPr>
        <p:txBody>
          <a:bodyPr wrap="square" rtlCol="0">
            <a:spAutoFit/>
          </a:bodyPr>
          <a:lstStyle/>
          <a:p>
            <a:r>
              <a:rPr lang="en-US" sz="1600" dirty="0"/>
              <a:t>Correlation between Apple and Google stock</a:t>
            </a:r>
            <a:endParaRPr lang="en-IN"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7515F3-F6F9-42DB-900A-E694F13D8A9D}"/>
              </a:ext>
            </a:extLst>
          </p:cNvPr>
          <p:cNvPicPr>
            <a:picLocks noChangeAspect="1"/>
          </p:cNvPicPr>
          <p:nvPr/>
        </p:nvPicPr>
        <p:blipFill>
          <a:blip r:embed="rId3">
            <a:lum/>
            <a:alphaModFix/>
          </a:blip>
          <a:srcRect/>
          <a:stretch>
            <a:fillRect/>
          </a:stretch>
        </p:blipFill>
        <p:spPr>
          <a:xfrm>
            <a:off x="2641585" y="0"/>
            <a:ext cx="7439040" cy="6696000"/>
          </a:xfrm>
          <a:prstGeom prst="rect">
            <a:avLst/>
          </a:prstGeom>
          <a:noFill/>
          <a:ln>
            <a:noFill/>
          </a:ln>
        </p:spPr>
      </p:pic>
      <p:sp>
        <p:nvSpPr>
          <p:cNvPr id="4" name="TextBox 3">
            <a:extLst>
              <a:ext uri="{FF2B5EF4-FFF2-40B4-BE49-F238E27FC236}">
                <a16:creationId xmlns:a16="http://schemas.microsoft.com/office/drawing/2014/main" id="{7285603A-BC4C-4064-8DC7-96BAB555B290}"/>
              </a:ext>
            </a:extLst>
          </p:cNvPr>
          <p:cNvSpPr txBox="1"/>
          <p:nvPr/>
        </p:nvSpPr>
        <p:spPr>
          <a:xfrm>
            <a:off x="95441" y="3156856"/>
            <a:ext cx="3004457" cy="584775"/>
          </a:xfrm>
          <a:prstGeom prst="rect">
            <a:avLst/>
          </a:prstGeom>
          <a:noFill/>
        </p:spPr>
        <p:txBody>
          <a:bodyPr wrap="square" rtlCol="0">
            <a:spAutoFit/>
          </a:bodyPr>
          <a:lstStyle/>
          <a:p>
            <a:r>
              <a:rPr lang="en-US" sz="1600" dirty="0"/>
              <a:t>Correlation Scatter Matrix between the dominant stocks</a:t>
            </a:r>
            <a:endParaRPr lang="en-IN"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B6DC-9392-4A54-8A78-B7104C77742D}"/>
              </a:ext>
            </a:extLst>
          </p:cNvPr>
          <p:cNvSpPr>
            <a:spLocks noGrp="1"/>
          </p:cNvSpPr>
          <p:nvPr>
            <p:ph type="ctrTitle"/>
          </p:nvPr>
        </p:nvSpPr>
        <p:spPr>
          <a:xfrm>
            <a:off x="941840" y="2939143"/>
            <a:ext cx="8196943" cy="1277938"/>
          </a:xfrm>
        </p:spPr>
        <p:txBody>
          <a:bodyPr/>
          <a:lstStyle/>
          <a:p>
            <a:r>
              <a:rPr lang="en-US" sz="8600" dirty="0"/>
              <a:t>THANK YOU</a:t>
            </a:r>
            <a:endParaRPr lang="en-IN" sz="8600" dirty="0"/>
          </a:p>
        </p:txBody>
      </p:sp>
    </p:spTree>
    <p:extLst>
      <p:ext uri="{BB962C8B-B14F-4D97-AF65-F5344CB8AC3E}">
        <p14:creationId xmlns:p14="http://schemas.microsoft.com/office/powerpoint/2010/main" val="1610579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0F5590-7055-4CEC-A6F7-CD54651128E2}"/>
              </a:ext>
            </a:extLst>
          </p:cNvPr>
          <p:cNvSpPr>
            <a:spLocks noGrp="1"/>
          </p:cNvSpPr>
          <p:nvPr>
            <p:ph idx="1"/>
          </p:nvPr>
        </p:nvSpPr>
        <p:spPr>
          <a:xfrm>
            <a:off x="707571" y="1578429"/>
            <a:ext cx="8652741" cy="4393808"/>
          </a:xfrm>
        </p:spPr>
        <p:txBody>
          <a:bodyPr/>
          <a:lstStyle/>
          <a:p>
            <a:r>
              <a:rPr lang="en-US" sz="2200" b="1" dirty="0">
                <a:latin typeface="Times New Roman" panose="02020603050405020304" pitchFamily="18" charset="0"/>
                <a:cs typeface="Times New Roman" panose="02020603050405020304" pitchFamily="18" charset="0"/>
              </a:rPr>
              <a:t>Formulas Used (Graph):</a:t>
            </a:r>
          </a:p>
          <a:p>
            <a:r>
              <a:rPr lang="en-US" sz="2200" dirty="0">
                <a:latin typeface="Times New Roman" panose="02020603050405020304" pitchFamily="18" charset="0"/>
                <a:cs typeface="Times New Roman" panose="02020603050405020304" pitchFamily="18" charset="0"/>
              </a:rPr>
              <a:t>Return(t)= (p(t)/p(t-1))-1, where p(t) is closing value for a particular time</a:t>
            </a:r>
          </a:p>
          <a:p>
            <a:r>
              <a:rPr lang="en-US" sz="2200" b="1" dirty="0">
                <a:latin typeface="Times New Roman" panose="02020603050405020304" pitchFamily="18" charset="0"/>
                <a:cs typeface="Times New Roman" panose="02020603050405020304" pitchFamily="18" charset="0"/>
              </a:rPr>
              <a:t>Metrics that can be used:</a:t>
            </a:r>
            <a:endParaRPr lang="en-US" sz="2200" dirty="0">
              <a:latin typeface="Times New Roman" panose="02020603050405020304" pitchFamily="18" charset="0"/>
              <a:cs typeface="Times New Roman" panose="02020603050405020304" pitchFamily="18" charset="0"/>
            </a:endParaRPr>
          </a:p>
          <a:p>
            <a:pPr marL="514350" indent="-514350">
              <a:buAutoNum type="arabicParenR"/>
            </a:pPr>
            <a:r>
              <a:rPr lang="en-US" sz="2200" dirty="0">
                <a:latin typeface="Times New Roman" panose="02020603050405020304" pitchFamily="18" charset="0"/>
                <a:cs typeface="Times New Roman" panose="02020603050405020304" pitchFamily="18" charset="0"/>
              </a:rPr>
              <a:t>RMS error</a:t>
            </a:r>
          </a:p>
          <a:p>
            <a:pPr marL="514350" indent="-514350">
              <a:buAutoNum type="arabicParenR"/>
            </a:pPr>
            <a:r>
              <a:rPr lang="en-US" sz="2200" dirty="0" err="1">
                <a:latin typeface="Times New Roman" panose="02020603050405020304" pitchFamily="18" charset="0"/>
                <a:cs typeface="Times New Roman" panose="02020603050405020304" pitchFamily="18" charset="0"/>
              </a:rPr>
              <a:t>Krippendorff’s</a:t>
            </a:r>
            <a:r>
              <a:rPr lang="en-US" sz="2200" dirty="0">
                <a:latin typeface="Times New Roman" panose="02020603050405020304" pitchFamily="18" charset="0"/>
                <a:cs typeface="Times New Roman" panose="02020603050405020304" pitchFamily="18" charset="0"/>
              </a:rPr>
              <a:t> Alpha: a=1-(D(o)/D(e))</a:t>
            </a:r>
          </a:p>
          <a:p>
            <a:r>
              <a:rPr lang="en-US" sz="2200" dirty="0">
                <a:latin typeface="Times New Roman" panose="02020603050405020304" pitchFamily="18" charset="0"/>
                <a:cs typeface="Times New Roman" panose="02020603050405020304" pitchFamily="18" charset="0"/>
              </a:rPr>
              <a:t>D(o) – Disagreement observed, D(e) – Disagreement Expected</a:t>
            </a:r>
          </a:p>
          <a:p>
            <a:endParaRPr lang="en-IN" sz="22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967F95B-81F1-4E07-BDF0-CCEC3C88DF79}"/>
              </a:ext>
            </a:extLst>
          </p:cNvPr>
          <p:cNvSpPr txBox="1"/>
          <p:nvPr/>
        </p:nvSpPr>
        <p:spPr>
          <a:xfrm>
            <a:off x="620485" y="424543"/>
            <a:ext cx="1937657" cy="769441"/>
          </a:xfrm>
          <a:prstGeom prst="rect">
            <a:avLst/>
          </a:prstGeom>
          <a:noFill/>
        </p:spPr>
        <p:txBody>
          <a:bodyPr wrap="square" rtlCol="0">
            <a:spAutoFit/>
          </a:bodyPr>
          <a:lstStyle/>
          <a:p>
            <a:r>
              <a:rPr lang="en-US" sz="4400" b="1" dirty="0">
                <a:latin typeface="Noto Sans Regular"/>
              </a:rPr>
              <a:t>Extras</a:t>
            </a:r>
            <a:endParaRPr lang="en-IN" sz="4400" b="1" dirty="0">
              <a:latin typeface="Noto Sans Regular"/>
            </a:endParaRPr>
          </a:p>
        </p:txBody>
      </p:sp>
    </p:spTree>
    <p:extLst>
      <p:ext uri="{BB962C8B-B14F-4D97-AF65-F5344CB8AC3E}">
        <p14:creationId xmlns:p14="http://schemas.microsoft.com/office/powerpoint/2010/main" val="186913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DE78D-F562-4328-93E3-A4A75180F39B}"/>
              </a:ext>
            </a:extLst>
          </p:cNvPr>
          <p:cNvSpPr txBox="1">
            <a:spLocks noGrp="1"/>
          </p:cNvSpPr>
          <p:nvPr>
            <p:ph type="title" idx="4294967295"/>
          </p:nvPr>
        </p:nvSpPr>
        <p:spPr/>
        <p:txBody>
          <a:bodyPr>
            <a:spAutoFit/>
          </a:bodyPr>
          <a:lstStyle/>
          <a:p>
            <a:pPr lvl="0"/>
            <a:r>
              <a:rPr lang="en-IN"/>
              <a:t>Problem Statement</a:t>
            </a:r>
          </a:p>
        </p:txBody>
      </p:sp>
      <p:sp>
        <p:nvSpPr>
          <p:cNvPr id="3" name="Text Placeholder 2">
            <a:extLst>
              <a:ext uri="{FF2B5EF4-FFF2-40B4-BE49-F238E27FC236}">
                <a16:creationId xmlns:a16="http://schemas.microsoft.com/office/drawing/2014/main" id="{6A617980-BCEE-409D-AF6E-97FCF61D30EF}"/>
              </a:ext>
            </a:extLst>
          </p:cNvPr>
          <p:cNvSpPr txBox="1">
            <a:spLocks noGrp="1"/>
          </p:cNvSpPr>
          <p:nvPr>
            <p:ph type="body" idx="4294967295"/>
          </p:nvPr>
        </p:nvSpPr>
        <p:spPr/>
        <p:txBody>
          <a:bodyPr/>
          <a:lstStyle/>
          <a:p>
            <a:pPr marL="342900" lvl="0" indent="-342900">
              <a:buClr>
                <a:srgbClr val="EF2929"/>
              </a:buClr>
              <a:buSzPct val="45000"/>
              <a:buFont typeface="Wingdings" panose="05000000000000000000" pitchFamily="2" charset="2"/>
              <a:buChar char="Ø"/>
            </a:pPr>
            <a:r>
              <a:rPr lang="en-US" sz="2200" dirty="0">
                <a:latin typeface="Times new roman" pitchFamily="18"/>
                <a:cs typeface="Times New Roman" pitchFamily="18"/>
              </a:rPr>
              <a:t>To solve real world scenario of predicting stock market using new articles from the Internet.</a:t>
            </a:r>
          </a:p>
          <a:p>
            <a:pPr marL="342900" lvl="0" indent="-342900">
              <a:buClr>
                <a:srgbClr val="EF2929"/>
              </a:buClr>
              <a:buSzPct val="45000"/>
              <a:buFont typeface="Wingdings" panose="05000000000000000000" pitchFamily="2" charset="2"/>
              <a:buChar char="Ø"/>
            </a:pPr>
            <a:r>
              <a:rPr lang="en-US" sz="2200" dirty="0">
                <a:latin typeface="Times new roman" pitchFamily="18"/>
                <a:cs typeface="Times New Roman" pitchFamily="18"/>
              </a:rPr>
              <a:t>We do not always have a good dataset to know about the details of the stock market, and here predicting using news articles can be a very effective way to gain fast and effective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3CD8-294B-46E1-8FC8-5ABCA153B931}"/>
              </a:ext>
            </a:extLst>
          </p:cNvPr>
          <p:cNvSpPr txBox="1">
            <a:spLocks noGrp="1"/>
          </p:cNvSpPr>
          <p:nvPr>
            <p:ph type="title" idx="4294967295"/>
          </p:nvPr>
        </p:nvSpPr>
        <p:spPr/>
        <p:txBody>
          <a:bodyPr>
            <a:spAutoFit/>
          </a:bodyPr>
          <a:lstStyle/>
          <a:p>
            <a:pPr lvl="0"/>
            <a:r>
              <a:rPr lang="en-IN"/>
              <a:t>Project Objectives</a:t>
            </a:r>
          </a:p>
        </p:txBody>
      </p:sp>
      <p:sp>
        <p:nvSpPr>
          <p:cNvPr id="3" name="Text Placeholder 2">
            <a:extLst>
              <a:ext uri="{FF2B5EF4-FFF2-40B4-BE49-F238E27FC236}">
                <a16:creationId xmlns:a16="http://schemas.microsoft.com/office/drawing/2014/main" id="{EAF19557-16A5-4182-AACC-6E9F649EC460}"/>
              </a:ext>
            </a:extLst>
          </p:cNvPr>
          <p:cNvSpPr txBox="1">
            <a:spLocks noGrp="1"/>
          </p:cNvSpPr>
          <p:nvPr>
            <p:ph type="body" idx="4294967295"/>
          </p:nvPr>
        </p:nvSpPr>
        <p:spPr>
          <a:xfrm>
            <a:off x="720000" y="1728000"/>
            <a:ext cx="8640000" cy="4384800"/>
          </a:xfrm>
        </p:spPr>
        <p:txBody>
          <a:bodyPr/>
          <a:lstStyle/>
          <a:p>
            <a:pPr marL="342900" lvl="0" indent="-342900" algn="just">
              <a:buClr>
                <a:srgbClr val="EF2929"/>
              </a:buClr>
              <a:buSzPct val="45000"/>
              <a:buFont typeface="Wingdings" panose="05000000000000000000" pitchFamily="2" charset="2"/>
              <a:buChar char="Ø"/>
            </a:pPr>
            <a:r>
              <a:rPr lang="en-IN" sz="2200" dirty="0">
                <a:latin typeface="Times New Roman" pitchFamily="18"/>
              </a:rPr>
              <a:t>Scrape textual news  data and historical numerical stock data for a period of time from the internet using frameworks like </a:t>
            </a:r>
            <a:r>
              <a:rPr lang="en-IN" sz="2200" dirty="0" err="1">
                <a:latin typeface="Times New Roman" pitchFamily="18"/>
              </a:rPr>
              <a:t>BeautifulSoup</a:t>
            </a:r>
            <a:r>
              <a:rPr lang="en-IN" sz="2200" dirty="0">
                <a:latin typeface="Times New Roman" pitchFamily="18"/>
              </a:rPr>
              <a:t>, Selenium etc.</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To predict stock movement using the mined text data, do analytics on it and provide deeper insights simply not possible through numerical values.</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Apply transfer learning between textual and numerical datasets.</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To make sense of numerical stock data and predict using textual news data by incorporating algorithms of sentiment analysis and deep learning.</a:t>
            </a:r>
          </a:p>
          <a:p>
            <a:pPr marL="342900" lvl="0" indent="-342900" algn="just">
              <a:buClr>
                <a:srgbClr val="EF2929"/>
              </a:buClr>
              <a:buSzPct val="45000"/>
              <a:buFont typeface="Wingdings" panose="05000000000000000000" pitchFamily="2" charset="2"/>
              <a:buChar char="Ø"/>
            </a:pPr>
            <a:r>
              <a:rPr lang="en-IN" sz="2200" dirty="0">
                <a:latin typeface="Times New Roman" pitchFamily="18"/>
              </a:rPr>
              <a:t>Try to extend the project to use real-time stream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A5D1-E1D2-4797-9896-291F36C0CC01}"/>
              </a:ext>
            </a:extLst>
          </p:cNvPr>
          <p:cNvSpPr txBox="1">
            <a:spLocks noGrp="1"/>
          </p:cNvSpPr>
          <p:nvPr>
            <p:ph type="title" idx="4294967295"/>
          </p:nvPr>
        </p:nvSpPr>
        <p:spPr>
          <a:xfrm>
            <a:off x="720000" y="105120"/>
            <a:ext cx="8855640" cy="1262520"/>
          </a:xfrm>
        </p:spPr>
        <p:txBody>
          <a:bodyPr/>
          <a:lstStyle/>
          <a:p>
            <a:pPr lvl="0"/>
            <a:r>
              <a:rPr lang="en-IN" dirty="0"/>
              <a:t>Feasibility Study</a:t>
            </a:r>
          </a:p>
        </p:txBody>
      </p:sp>
      <p:sp>
        <p:nvSpPr>
          <p:cNvPr id="3" name="Text Placeholder 2">
            <a:extLst>
              <a:ext uri="{FF2B5EF4-FFF2-40B4-BE49-F238E27FC236}">
                <a16:creationId xmlns:a16="http://schemas.microsoft.com/office/drawing/2014/main" id="{A49DE52E-85DA-4FF5-837B-340FC33378A8}"/>
              </a:ext>
            </a:extLst>
          </p:cNvPr>
          <p:cNvSpPr txBox="1">
            <a:spLocks noGrp="1"/>
          </p:cNvSpPr>
          <p:nvPr>
            <p:ph type="body" idx="4294967295"/>
          </p:nvPr>
        </p:nvSpPr>
        <p:spPr>
          <a:xfrm>
            <a:off x="720625" y="1159971"/>
            <a:ext cx="8640000" cy="6198771"/>
          </a:xfrm>
        </p:spPr>
        <p:txBody>
          <a:bodyPr/>
          <a:lstStyle/>
          <a:p>
            <a:pPr lvl="0" algn="just">
              <a:spcAft>
                <a:spcPts val="1417"/>
              </a:spcAft>
              <a:buSzPct val="45000"/>
            </a:pPr>
            <a:r>
              <a:rPr lang="en-IN" sz="1800" b="1" dirty="0">
                <a:latin typeface="Times New Roman" pitchFamily="18"/>
                <a:cs typeface="Times New Roman" pitchFamily="18"/>
              </a:rPr>
              <a:t>Technical  Feasibility</a:t>
            </a:r>
          </a:p>
          <a:p>
            <a:pPr marL="342900" lvl="0" indent="-342900" algn="just">
              <a:spcAft>
                <a:spcPts val="1417"/>
              </a:spcAft>
              <a:buSzPct val="45000"/>
              <a:buFont typeface="Wingdings" panose="05000000000000000000" pitchFamily="2" charset="2"/>
              <a:buChar char="Ø"/>
            </a:pPr>
            <a:r>
              <a:rPr lang="en-IN" sz="1800" dirty="0">
                <a:latin typeface="Times New Roman" pitchFamily="18"/>
                <a:cs typeface="Times New Roman" pitchFamily="18"/>
              </a:rPr>
              <a:t>The project has some of the components done before hand. For example, a lot of work has been done on sentiment analysis in different fields. Additionally, we can also find several different NLP techniques to optimize our solution.</a:t>
            </a:r>
          </a:p>
          <a:p>
            <a:pPr marL="342900" lvl="0" indent="-342900" algn="just">
              <a:spcAft>
                <a:spcPts val="1417"/>
              </a:spcAft>
              <a:buSzPct val="45000"/>
              <a:buFont typeface="Wingdings" panose="05000000000000000000" pitchFamily="2" charset="2"/>
              <a:buChar char="Ø"/>
            </a:pPr>
            <a:r>
              <a:rPr lang="en-IN" sz="1800" dirty="0">
                <a:latin typeface="Times New Roman" pitchFamily="18"/>
                <a:cs typeface="Times New Roman" pitchFamily="18"/>
              </a:rPr>
              <a:t>We can combine different elements of deep learning and existing sentiment analysis techniques.</a:t>
            </a:r>
          </a:p>
          <a:p>
            <a:pPr marL="342900" indent="-342900" algn="just">
              <a:spcAft>
                <a:spcPts val="1417"/>
              </a:spcAft>
              <a:buSzPct val="45000"/>
              <a:buFont typeface="Wingdings" panose="05000000000000000000" pitchFamily="2" charset="2"/>
              <a:buChar char="Ø"/>
            </a:pPr>
            <a:r>
              <a:rPr lang="en-IN" sz="1800" dirty="0">
                <a:latin typeface="Times New Roman" pitchFamily="18"/>
                <a:cs typeface="Times New Roman" pitchFamily="18"/>
              </a:rPr>
              <a:t>News articles can also be collected into a knowledge database for future use cases. This enhances reusability of both data and code.  </a:t>
            </a:r>
          </a:p>
          <a:p>
            <a:pPr lvl="0" algn="just">
              <a:spcAft>
                <a:spcPts val="1417"/>
              </a:spcAft>
              <a:buSzPct val="45000"/>
            </a:pPr>
            <a:r>
              <a:rPr lang="en-IN" sz="1800" b="1" dirty="0">
                <a:latin typeface="Times New Roman" pitchFamily="18"/>
                <a:cs typeface="Times New Roman" pitchFamily="18"/>
              </a:rPr>
              <a:t>Financial Feasibility</a:t>
            </a:r>
          </a:p>
          <a:p>
            <a:pPr marL="342900" lvl="0" indent="-342900" algn="just">
              <a:spcAft>
                <a:spcPts val="1417"/>
              </a:spcAft>
              <a:buSzPct val="45000"/>
              <a:buFont typeface="Wingdings" panose="05000000000000000000" pitchFamily="2" charset="2"/>
              <a:buChar char="Ø"/>
            </a:pPr>
            <a:r>
              <a:rPr lang="en-IN" sz="1800" dirty="0">
                <a:latin typeface="Times New Roman" pitchFamily="18"/>
                <a:cs typeface="Times New Roman" pitchFamily="18"/>
              </a:rPr>
              <a:t>Apart from the cost of using the internet to scrape news articles, there is no additional cost associated to this project. As the project grows and goes to industrial scale, there will be a need for additional cloud resources for TensorFlow i.e. a more powerful GPU and lots of RAM.</a:t>
            </a:r>
          </a:p>
          <a:p>
            <a:pPr marL="342900" lvl="0" indent="-342900" algn="just">
              <a:spcAft>
                <a:spcPts val="1417"/>
              </a:spcAft>
              <a:buSzPct val="45000"/>
              <a:buFont typeface="Wingdings" panose="05000000000000000000" pitchFamily="2" charset="2"/>
              <a:buChar char="Ø"/>
            </a:pPr>
            <a:r>
              <a:rPr lang="en-IN" sz="1800" dirty="0">
                <a:latin typeface="Times New Roman" pitchFamily="18"/>
                <a:cs typeface="Times New Roman" pitchFamily="18"/>
              </a:rPr>
              <a:t>Since the project is a POC (proof of concept) project, we can ignore charges associated with API (Premium) usage.</a:t>
            </a:r>
          </a:p>
          <a:p>
            <a:pPr lvl="0" algn="just">
              <a:spcAft>
                <a:spcPts val="1417"/>
              </a:spcAft>
              <a:buSzPct val="45000"/>
            </a:pPr>
            <a:r>
              <a:rPr lang="en-IN" sz="1800" b="1" dirty="0">
                <a:latin typeface="Times New Roman" pitchFamily="18"/>
                <a:cs typeface="Times New Roman" pitchFamily="18"/>
              </a:rPr>
              <a:t>Duration Feasibility</a:t>
            </a:r>
          </a:p>
          <a:p>
            <a:pPr marL="342900" indent="-342900" algn="just">
              <a:spcAft>
                <a:spcPts val="1417"/>
              </a:spcAft>
              <a:buSzPct val="45000"/>
              <a:buFont typeface="Wingdings" panose="05000000000000000000" pitchFamily="2" charset="2"/>
              <a:buChar char="Ø"/>
            </a:pPr>
            <a:r>
              <a:rPr lang="en-IN" sz="1800" dirty="0">
                <a:latin typeface="Times New Roman" pitchFamily="18"/>
                <a:cs typeface="Times New Roman" pitchFamily="18"/>
              </a:rPr>
              <a:t>Project possible to execute in a span of 4 months (December - April).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D0BE-F4AB-4532-86A1-BBB06F3D652C}"/>
              </a:ext>
            </a:extLst>
          </p:cNvPr>
          <p:cNvSpPr txBox="1">
            <a:spLocks noGrp="1"/>
          </p:cNvSpPr>
          <p:nvPr>
            <p:ph type="title" idx="4294967295"/>
          </p:nvPr>
        </p:nvSpPr>
        <p:spPr>
          <a:xfrm>
            <a:off x="720000" y="62280"/>
            <a:ext cx="8855640" cy="1739880"/>
          </a:xfrm>
        </p:spPr>
        <p:txBody>
          <a:bodyPr/>
          <a:lstStyle/>
          <a:p>
            <a:pPr lvl="0"/>
            <a:r>
              <a:rPr lang="en-IN"/>
              <a:t>Existing System – Project Analysis</a:t>
            </a:r>
          </a:p>
        </p:txBody>
      </p:sp>
      <p:sp>
        <p:nvSpPr>
          <p:cNvPr id="3" name="Text Placeholder 2">
            <a:extLst>
              <a:ext uri="{FF2B5EF4-FFF2-40B4-BE49-F238E27FC236}">
                <a16:creationId xmlns:a16="http://schemas.microsoft.com/office/drawing/2014/main" id="{088B7D25-98AF-4392-8394-8EA7ED396C8B}"/>
              </a:ext>
            </a:extLst>
          </p:cNvPr>
          <p:cNvSpPr txBox="1">
            <a:spLocks noGrp="1"/>
          </p:cNvSpPr>
          <p:nvPr>
            <p:ph type="body" idx="4294967295"/>
          </p:nvPr>
        </p:nvSpPr>
        <p:spPr>
          <a:xfrm>
            <a:off x="648000" y="1800000"/>
            <a:ext cx="8640000" cy="4384800"/>
          </a:xfrm>
        </p:spPr>
        <p:txBody>
          <a:bodyPr/>
          <a:lstStyle/>
          <a:p>
            <a:pPr marL="342900" lvl="0" indent="-342900">
              <a:buSzPct val="45000"/>
              <a:buFont typeface="Wingdings" panose="05000000000000000000" pitchFamily="2" charset="2"/>
              <a:buChar char="Ø"/>
            </a:pPr>
            <a:r>
              <a:rPr lang="en-IN" sz="2100" dirty="0">
                <a:latin typeface="Times New Roman" pitchFamily="18"/>
                <a:cs typeface="Times New Roman" pitchFamily="18"/>
              </a:rPr>
              <a:t>Technologies like Natural Language Processing and Machine Learning have been used extensively in different domains. Previously, everything has revolved around sentiment analysis to analyse stocks and similar products. But, the use of deep learning (a relatively budding concept) and transfer learning has not been extensively ventured into in context of stock exchange.</a:t>
            </a:r>
          </a:p>
          <a:p>
            <a:pPr marL="342900" lvl="0" indent="-342900" algn="l">
              <a:buSzPct val="45000"/>
              <a:buFont typeface="Wingdings" panose="05000000000000000000" pitchFamily="2" charset="2"/>
              <a:buChar char="Ø"/>
            </a:pPr>
            <a:r>
              <a:rPr lang="en-IN" sz="2100" dirty="0">
                <a:latin typeface="Times New Roman" pitchFamily="18"/>
                <a:cs typeface="Times New Roman" pitchFamily="18"/>
              </a:rPr>
              <a:t>Dev Shah, Haruna </a:t>
            </a:r>
            <a:r>
              <a:rPr lang="en-IN" sz="2100" dirty="0" err="1">
                <a:latin typeface="Times New Roman" pitchFamily="18"/>
                <a:cs typeface="Times New Roman" pitchFamily="18"/>
              </a:rPr>
              <a:t>Isah</a:t>
            </a:r>
            <a:r>
              <a:rPr lang="en-IN" sz="2100" dirty="0">
                <a:latin typeface="Times New Roman" pitchFamily="18"/>
                <a:cs typeface="Times New Roman" pitchFamily="18"/>
              </a:rPr>
              <a:t> and Farhana </a:t>
            </a:r>
            <a:r>
              <a:rPr lang="en-IN" sz="2100" dirty="0" err="1">
                <a:latin typeface="Times New Roman" pitchFamily="18"/>
                <a:cs typeface="Times New Roman" pitchFamily="18"/>
              </a:rPr>
              <a:t>Zulkernine</a:t>
            </a:r>
            <a:r>
              <a:rPr lang="en-IN" sz="2100" dirty="0">
                <a:latin typeface="Times New Roman" pitchFamily="18"/>
                <a:cs typeface="Times New Roman" pitchFamily="18"/>
              </a:rPr>
              <a:t> from the Queens University, Canada have published a paper titled </a:t>
            </a:r>
            <a:r>
              <a:rPr lang="en-IN" sz="2100" b="1" dirty="0">
                <a:latin typeface="Times New Roman" pitchFamily="18"/>
                <a:cs typeface="Times New Roman" pitchFamily="18"/>
              </a:rPr>
              <a:t>Predicting the Effects of News Sentiments on the Stock Market. </a:t>
            </a:r>
            <a:r>
              <a:rPr lang="en-IN" sz="2100" dirty="0">
                <a:latin typeface="Times New Roman" pitchFamily="18"/>
                <a:cs typeface="Times New Roman" pitchFamily="18"/>
              </a:rPr>
              <a:t> In this paper, they have retrieved, extracted, and </a:t>
            </a:r>
            <a:r>
              <a:rPr lang="en-IN" sz="2100" dirty="0" err="1">
                <a:latin typeface="Times New Roman" pitchFamily="18"/>
                <a:cs typeface="Times New Roman" pitchFamily="18"/>
              </a:rPr>
              <a:t>analyzed</a:t>
            </a:r>
            <a:r>
              <a:rPr lang="en-IN" sz="2100" dirty="0">
                <a:latin typeface="Times New Roman" pitchFamily="18"/>
                <a:cs typeface="Times New Roman" pitchFamily="18"/>
              </a:rPr>
              <a:t> the effects of news sentiments on the stock market. Their main contributions included the development of a sentiment analysis dictionary for the financial sector, the development of a dictionary-based sentiment analysis model, and the evaluation of the model for gauging the effects of news sentiments on stocks for the pharmaceutical market.</a:t>
            </a:r>
          </a:p>
          <a:p>
            <a:pPr marL="342900" lvl="0" indent="-342900" algn="l">
              <a:buSzPct val="45000"/>
              <a:buFont typeface="Wingdings" panose="05000000000000000000" pitchFamily="2" charset="2"/>
              <a:buChar char="Ø"/>
            </a:pPr>
            <a:r>
              <a:rPr lang="en-IN" sz="2100" dirty="0">
                <a:latin typeface="Times New Roman" pitchFamily="18"/>
                <a:cs typeface="Times New Roman" pitchFamily="18"/>
              </a:rPr>
              <a:t>Using only news sentiments, they achieved a directional accuracy of </a:t>
            </a:r>
            <a:r>
              <a:rPr lang="en-IN" sz="2100" b="1" dirty="0">
                <a:latin typeface="Times New Roman" pitchFamily="18"/>
                <a:cs typeface="Times New Roman" pitchFamily="18"/>
              </a:rPr>
              <a:t>70.59</a:t>
            </a:r>
            <a:r>
              <a:rPr lang="en-IN" sz="2100" dirty="0">
                <a:latin typeface="Times New Roman" pitchFamily="18"/>
                <a:cs typeface="Times New Roman" pitchFamily="18"/>
              </a:rPr>
              <a:t>% in predicting the trends in short-term stock price movement</a:t>
            </a:r>
            <a:r>
              <a:rPr lang="en-IN" sz="2100" i="1" dirty="0">
                <a:latin typeface="Times New Roman" pitchFamily="18"/>
                <a:cs typeface="Times New Roman" pitchFamily="18"/>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56A0F-DF1F-4E11-905F-65C52881C241}"/>
              </a:ext>
            </a:extLst>
          </p:cNvPr>
          <p:cNvSpPr txBox="1">
            <a:spLocks noGrp="1"/>
          </p:cNvSpPr>
          <p:nvPr>
            <p:ph type="title" idx="4294967295"/>
          </p:nvPr>
        </p:nvSpPr>
        <p:spPr/>
        <p:txBody>
          <a:bodyPr>
            <a:spAutoFit/>
          </a:bodyPr>
          <a:lstStyle/>
          <a:p>
            <a:pPr lvl="0"/>
            <a:r>
              <a:rPr lang="en-IN"/>
              <a:t>Existing System (contd.)</a:t>
            </a:r>
          </a:p>
        </p:txBody>
      </p:sp>
      <p:sp>
        <p:nvSpPr>
          <p:cNvPr id="3" name="Text Placeholder 2">
            <a:extLst>
              <a:ext uri="{FF2B5EF4-FFF2-40B4-BE49-F238E27FC236}">
                <a16:creationId xmlns:a16="http://schemas.microsoft.com/office/drawing/2014/main" id="{3E78BFAC-644C-4EE0-BD95-112D296E8274}"/>
              </a:ext>
            </a:extLst>
          </p:cNvPr>
          <p:cNvSpPr txBox="1">
            <a:spLocks noGrp="1"/>
          </p:cNvSpPr>
          <p:nvPr>
            <p:ph type="body" idx="4294967295"/>
          </p:nvPr>
        </p:nvSpPr>
        <p:spPr>
          <a:xfrm>
            <a:off x="720000" y="1800000"/>
            <a:ext cx="8640000" cy="4384800"/>
          </a:xfrm>
        </p:spPr>
        <p:txBody>
          <a:bodyPr/>
          <a:lstStyle/>
          <a:p>
            <a:pPr marL="342900" lvl="0" indent="-342900">
              <a:buClr>
                <a:srgbClr val="EF2929"/>
              </a:buClr>
              <a:buSzPct val="45000"/>
              <a:buFont typeface="Wingdings" panose="05000000000000000000" pitchFamily="2" charset="2"/>
              <a:buChar char="Ø"/>
            </a:pPr>
            <a:r>
              <a:rPr lang="en-IN" sz="2200" dirty="0">
                <a:latin typeface="Times new roman" pitchFamily="18"/>
              </a:rPr>
              <a:t>In the paper, </a:t>
            </a:r>
            <a:r>
              <a:rPr lang="en-IN" sz="2200" b="1" dirty="0">
                <a:latin typeface="Times new roman" pitchFamily="18"/>
                <a:cs typeface="Times New Roman" pitchFamily="18"/>
              </a:rPr>
              <a:t>News-based supervised sentiment analysis for prediction of futures buying behaviour</a:t>
            </a:r>
            <a:r>
              <a:rPr lang="en-IN" sz="2200" dirty="0">
                <a:latin typeface="Times new roman" pitchFamily="18"/>
                <a:cs typeface="Times New Roman" pitchFamily="18"/>
              </a:rPr>
              <a:t> published by researchers at Indian Institute of Management </a:t>
            </a:r>
            <a:r>
              <a:rPr lang="en-IN" sz="2200" dirty="0" err="1">
                <a:latin typeface="Times new roman" pitchFamily="18"/>
                <a:cs typeface="Times New Roman" pitchFamily="18"/>
              </a:rPr>
              <a:t>Rothak</a:t>
            </a:r>
            <a:r>
              <a:rPr lang="en-IN" sz="2200" dirty="0">
                <a:latin typeface="Times new roman" pitchFamily="18"/>
                <a:cs typeface="Times New Roman" pitchFamily="18"/>
              </a:rPr>
              <a:t> and Lucknow,  they examine the predictability of real-time news data on investors’ buying behaviour in the futures market, using supervised sentiment analysis.</a:t>
            </a:r>
          </a:p>
          <a:p>
            <a:pPr marL="342900" lvl="0" indent="-342900">
              <a:buClr>
                <a:srgbClr val="EF2929"/>
              </a:buClr>
              <a:buSzPct val="45000"/>
              <a:buFont typeface="Wingdings" panose="05000000000000000000" pitchFamily="2" charset="2"/>
              <a:buChar char="Ø"/>
            </a:pPr>
            <a:r>
              <a:rPr lang="en-IN" sz="2200" dirty="0">
                <a:latin typeface="Times new roman" pitchFamily="18"/>
                <a:cs typeface="Times New Roman" pitchFamily="18"/>
              </a:rPr>
              <a:t>Market sentiment or traders’ buying behaviour is captured at the bid-ask stage of price formation using the net buying pressure (NBP). Any significant change in NBP patterns defines an “interesting market event”. Real-time news headlines are automatically labelled using interesting market events, assuming a lag between the market information and its impact on buying behaviour.</a:t>
            </a:r>
          </a:p>
          <a:p>
            <a:pPr marL="342900" lvl="0" indent="-342900">
              <a:buClr>
                <a:srgbClr val="EF2929"/>
              </a:buClr>
              <a:buSzPct val="45000"/>
              <a:buFont typeface="Wingdings" panose="05000000000000000000" pitchFamily="2" charset="2"/>
              <a:buChar char="Ø"/>
            </a:pPr>
            <a:r>
              <a:rPr lang="en-IN" sz="2200" dirty="0">
                <a:latin typeface="Times new roman" pitchFamily="18"/>
                <a:cs typeface="Times New Roman" pitchFamily="18"/>
              </a:rPr>
              <a:t>News was found to have an impact on the market buying behaviour of the S&amp;P NIFTY index futures with an optimal lag of 5 minutes. Manual labelling of the news data validated this empirical finding.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A605-D397-49F2-9078-0ED5A3F3E39F}"/>
              </a:ext>
            </a:extLst>
          </p:cNvPr>
          <p:cNvSpPr txBox="1">
            <a:spLocks noGrp="1"/>
          </p:cNvSpPr>
          <p:nvPr>
            <p:ph type="title" idx="4294967295"/>
          </p:nvPr>
        </p:nvSpPr>
        <p:spPr/>
        <p:txBody>
          <a:bodyPr>
            <a:spAutoFit/>
          </a:bodyPr>
          <a:lstStyle/>
          <a:p>
            <a:pPr lvl="0"/>
            <a:r>
              <a:rPr lang="en-IN"/>
              <a:t>Existing System (contd.)</a:t>
            </a:r>
          </a:p>
        </p:txBody>
      </p:sp>
      <p:sp>
        <p:nvSpPr>
          <p:cNvPr id="3" name="Text Placeholder 2">
            <a:extLst>
              <a:ext uri="{FF2B5EF4-FFF2-40B4-BE49-F238E27FC236}">
                <a16:creationId xmlns:a16="http://schemas.microsoft.com/office/drawing/2014/main" id="{07A09C8A-0BD0-43AD-9E9D-15F9DC6F8994}"/>
              </a:ext>
            </a:extLst>
          </p:cNvPr>
          <p:cNvSpPr txBox="1">
            <a:spLocks noGrp="1"/>
          </p:cNvSpPr>
          <p:nvPr>
            <p:ph type="body" idx="4294967295"/>
          </p:nvPr>
        </p:nvSpPr>
        <p:spPr/>
        <p:txBody>
          <a:bodyPr/>
          <a:lstStyle/>
          <a:p>
            <a:pPr marL="342900" lvl="0" indent="-342900">
              <a:buSzPct val="45000"/>
              <a:buFont typeface="Wingdings" panose="05000000000000000000" pitchFamily="2" charset="2"/>
              <a:buChar char="Ø"/>
            </a:pPr>
            <a:r>
              <a:rPr lang="en-IN" sz="2200" dirty="0">
                <a:latin typeface="Times new roman" pitchFamily="18"/>
                <a:cs typeface="Times New Roman" pitchFamily="18"/>
              </a:rPr>
              <a:t>In the paper ‘</a:t>
            </a:r>
            <a:r>
              <a:rPr lang="en-IN" sz="2200" b="1" dirty="0">
                <a:latin typeface="Times new roman" pitchFamily="18"/>
                <a:cs typeface="Times New Roman" pitchFamily="18"/>
              </a:rPr>
              <a:t>SANA: Sentiment analysis on newspapers comments in Algeria’</a:t>
            </a:r>
            <a:r>
              <a:rPr lang="en-IN" sz="2200" dirty="0">
                <a:latin typeface="Times new roman" pitchFamily="18"/>
                <a:cs typeface="Times New Roman" pitchFamily="18"/>
              </a:rPr>
              <a:t>, the authors are interested in their work by comments in Algerian newspaper websites. For this end, two corpora were used; SANA and OCA. SANA corpus is created by collection of comments from three Algerian newspapers, and annotated by two Algerian Arabic native speakers, while OCA is a freely available corpus for sentiment analysis. For the classification, they have adopted Supports vector machines, naïve Bayes and k-nearest </a:t>
            </a:r>
            <a:r>
              <a:rPr lang="en-IN" sz="2200" dirty="0" err="1">
                <a:latin typeface="Times new roman" pitchFamily="18"/>
                <a:cs typeface="Times New Roman" pitchFamily="18"/>
              </a:rPr>
              <a:t>neighbors</a:t>
            </a:r>
            <a:r>
              <a:rPr lang="en-IN" sz="2200" dirty="0">
                <a:latin typeface="Times new roman" pitchFamily="18"/>
                <a:cs typeface="Times New Roman" pitchFamily="18"/>
              </a:rPr>
              <a:t>.</a:t>
            </a:r>
          </a:p>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From this study, they deduce the importance of dedicated resources and methods for newspaper comments sentiment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990D-B993-4176-9757-1161D5A03A18}"/>
              </a:ext>
            </a:extLst>
          </p:cNvPr>
          <p:cNvSpPr txBox="1">
            <a:spLocks noGrp="1"/>
          </p:cNvSpPr>
          <p:nvPr>
            <p:ph type="title" idx="4294967295"/>
          </p:nvPr>
        </p:nvSpPr>
        <p:spPr>
          <a:xfrm>
            <a:off x="720360" y="288000"/>
            <a:ext cx="8855640" cy="1262520"/>
          </a:xfrm>
        </p:spPr>
        <p:txBody>
          <a:bodyPr/>
          <a:lstStyle/>
          <a:p>
            <a:pPr lvl="0"/>
            <a:r>
              <a:rPr lang="en-IN"/>
              <a:t>Proposed System</a:t>
            </a:r>
          </a:p>
        </p:txBody>
      </p:sp>
      <p:sp>
        <p:nvSpPr>
          <p:cNvPr id="3" name="Text Placeholder 2">
            <a:extLst>
              <a:ext uri="{FF2B5EF4-FFF2-40B4-BE49-F238E27FC236}">
                <a16:creationId xmlns:a16="http://schemas.microsoft.com/office/drawing/2014/main" id="{5B1722C2-1584-40F8-8953-729E1660C438}"/>
              </a:ext>
            </a:extLst>
          </p:cNvPr>
          <p:cNvSpPr txBox="1">
            <a:spLocks noGrp="1"/>
          </p:cNvSpPr>
          <p:nvPr>
            <p:ph type="body" idx="4294967295"/>
          </p:nvPr>
        </p:nvSpPr>
        <p:spPr>
          <a:xfrm>
            <a:off x="792000" y="1512000"/>
            <a:ext cx="8640000" cy="3816000"/>
          </a:xfrm>
        </p:spPr>
        <p:txBody>
          <a:bodyPr/>
          <a:lstStyle/>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We can see a pattern here - several studies have been done in the past to cumulate data from news sources and make predictions through it. The most popular use case is sentiment analysis where one can create surveys about user sentiments and use it to gain insights in political, business and educational domains.</a:t>
            </a:r>
          </a:p>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In the recent time, with the boom of social media, it is becoming easier to collect user data. For </a:t>
            </a:r>
            <a:r>
              <a:rPr lang="en-IN" sz="2200" dirty="0" err="1">
                <a:latin typeface="Times New Roman" pitchFamily="18"/>
                <a:cs typeface="Times New Roman" pitchFamily="18"/>
              </a:rPr>
              <a:t>eg.</a:t>
            </a:r>
            <a:r>
              <a:rPr lang="en-IN" sz="2200" dirty="0">
                <a:latin typeface="Times New Roman" pitchFamily="18"/>
                <a:cs typeface="Times New Roman" pitchFamily="18"/>
              </a:rPr>
              <a:t>, Facebook and Twitter publish some open user data every year for developers to make analysis on it (APIs). This was indeed the case when researchers at Facebook and Twitter partnered with US Security Forces, were analysing through individual posts in Syria to identify objectional content. This was done to screen out potential terrorists and curb terrorist activities.</a:t>
            </a:r>
          </a:p>
          <a:p>
            <a:pPr marL="342900" lvl="0" indent="-342900" algn="just">
              <a:buSzPct val="45000"/>
              <a:buFont typeface="Wingdings" panose="05000000000000000000" pitchFamily="2" charset="2"/>
              <a:buChar char="Ø"/>
            </a:pPr>
            <a:r>
              <a:rPr lang="en-IN" sz="2200" dirty="0">
                <a:latin typeface="Times New Roman" pitchFamily="18"/>
                <a:cs typeface="Times New Roman" pitchFamily="18"/>
              </a:rPr>
              <a:t>With such advances in mind, I look to implement a similar function to a business-related problem, mainly building a deep-learning based stock prediction mechanism using data from textual news articles.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803C-99C1-4A96-9BC4-9707D7D2A2FC}"/>
              </a:ext>
            </a:extLst>
          </p:cNvPr>
          <p:cNvSpPr txBox="1">
            <a:spLocks noGrp="1"/>
          </p:cNvSpPr>
          <p:nvPr>
            <p:ph type="title" idx="4294967295"/>
          </p:nvPr>
        </p:nvSpPr>
        <p:spPr>
          <a:xfrm>
            <a:off x="720000" y="288000"/>
            <a:ext cx="8855640" cy="1296000"/>
          </a:xfrm>
        </p:spPr>
        <p:txBody>
          <a:bodyPr/>
          <a:lstStyle/>
          <a:p>
            <a:pPr lvl="0"/>
            <a:r>
              <a:rPr lang="en-IN" dirty="0"/>
              <a:t>Proposed System (contd.)</a:t>
            </a:r>
          </a:p>
        </p:txBody>
      </p:sp>
      <p:sp>
        <p:nvSpPr>
          <p:cNvPr id="3" name="Text Placeholder 2">
            <a:extLst>
              <a:ext uri="{FF2B5EF4-FFF2-40B4-BE49-F238E27FC236}">
                <a16:creationId xmlns:a16="http://schemas.microsoft.com/office/drawing/2014/main" id="{A353C9DB-89B2-46FD-B0C1-540C7D8DEDE6}"/>
              </a:ext>
            </a:extLst>
          </p:cNvPr>
          <p:cNvSpPr txBox="1">
            <a:spLocks noGrp="1"/>
          </p:cNvSpPr>
          <p:nvPr>
            <p:ph type="body" idx="4294967295"/>
          </p:nvPr>
        </p:nvSpPr>
        <p:spPr>
          <a:xfrm>
            <a:off x="720000" y="2304000"/>
            <a:ext cx="8712000" cy="3888000"/>
          </a:xfrm>
        </p:spPr>
        <p:txBody>
          <a:bodyPr/>
          <a:lstStyle/>
          <a:p>
            <a:pPr marL="342900" lvl="0" indent="-342900" algn="just" rtl="0">
              <a:spcAft>
                <a:spcPts val="0"/>
              </a:spcAft>
              <a:buClr>
                <a:srgbClr val="EF2929"/>
              </a:buClr>
              <a:buSzPct val="45000"/>
              <a:buFont typeface="Wingdings" panose="05000000000000000000" pitchFamily="2" charset="2"/>
              <a:buChar char="Ø"/>
            </a:pPr>
            <a:r>
              <a:rPr lang="en-IN" sz="2200" dirty="0">
                <a:latin typeface="Times New Roman" pitchFamily="18"/>
                <a:cs typeface="Times New Roman" pitchFamily="18"/>
              </a:rPr>
              <a:t>In this project, I propose to create an analysis cum prediction model to assess stock movements through scraping news articles. Here, I will be scraping stock related news articles, general business articles for certain companies whose stocks are prominent etc. I will then also scrap historical data of these company stocks from a finance website.</a:t>
            </a:r>
          </a:p>
          <a:p>
            <a:pPr marL="342900" lvl="0" indent="-342900" algn="just" rtl="0">
              <a:spcAft>
                <a:spcPts val="0"/>
              </a:spcAft>
              <a:buClr>
                <a:srgbClr val="EF2929"/>
              </a:buClr>
              <a:buSzPct val="45000"/>
              <a:buFont typeface="Wingdings" panose="05000000000000000000" pitchFamily="2" charset="2"/>
              <a:buChar char="Ø"/>
            </a:pPr>
            <a:endParaRPr lang="en-IN" sz="2200" dirty="0">
              <a:latin typeface="Times New Roman" pitchFamily="18"/>
              <a:cs typeface="Times New Roman" pitchFamily="18"/>
            </a:endParaRPr>
          </a:p>
          <a:p>
            <a:pPr marL="342900" lvl="0" indent="-342900" algn="just" rtl="0">
              <a:spcAft>
                <a:spcPts val="0"/>
              </a:spcAft>
              <a:buClr>
                <a:srgbClr val="EF2929"/>
              </a:buClr>
              <a:buSzPct val="45000"/>
              <a:buFont typeface="Wingdings" panose="05000000000000000000" pitchFamily="2" charset="2"/>
              <a:buChar char="Ø"/>
            </a:pPr>
            <a:r>
              <a:rPr lang="en-IN" sz="2200" dirty="0">
                <a:latin typeface="Times New Roman" pitchFamily="18"/>
                <a:cs typeface="Times New Roman" pitchFamily="18"/>
              </a:rPr>
              <a:t>So, I will be working with a mixture of textual as well as numeric data. This will correspond to 2 different datasets. Now there will be a propagation of knowledge between the datasets, where I plan to use sentiment analysis on the textual data and use that to predict a “mood” index, which in turn will decide how the next day stock forecast will change.</a:t>
            </a:r>
          </a:p>
        </p:txBody>
      </p:sp>
    </p:spTree>
  </p:cSld>
  <p:clrMapOvr>
    <a:masterClrMapping/>
  </p:clrMapOvr>
</p:sld>
</file>

<file path=ppt/theme/theme1.xml><?xml version="1.0" encoding="utf-8"?>
<a:theme xmlns:a="http://schemas.openxmlformats.org/drawingml/2006/main" name="Impres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mpress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835</TotalTime>
  <Words>1638</Words>
  <Application>Microsoft Office PowerPoint</Application>
  <PresentationFormat>Custom</PresentationFormat>
  <Paragraphs>87</Paragraphs>
  <Slides>18</Slides>
  <Notes>16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Liberation Sans</vt:lpstr>
      <vt:lpstr>Noto Sans Bold</vt:lpstr>
      <vt:lpstr>Noto Sans Regular</vt:lpstr>
      <vt:lpstr>Times new roman</vt:lpstr>
      <vt:lpstr>Times new roman</vt:lpstr>
      <vt:lpstr>Wingdings</vt:lpstr>
      <vt:lpstr>Impress</vt:lpstr>
      <vt:lpstr>Impress1</vt:lpstr>
      <vt:lpstr>CAPSTONE PROJECT – CSE4099  Stock Analysis and Prediction using scraped news articles on a Deep Learning architecture  Review 1</vt:lpstr>
      <vt:lpstr>Problem Statement</vt:lpstr>
      <vt:lpstr>Project Objectives</vt:lpstr>
      <vt:lpstr>Feasibility Study</vt:lpstr>
      <vt:lpstr>Existing System – Project Analysis</vt:lpstr>
      <vt:lpstr>Existing System (contd.)</vt:lpstr>
      <vt:lpstr>Existing System (contd.)</vt:lpstr>
      <vt:lpstr>Proposed System</vt:lpstr>
      <vt:lpstr>Proposed System (contd.)</vt:lpstr>
      <vt:lpstr>Proposed System (contd.)</vt:lpstr>
      <vt:lpstr>Engineering Design</vt:lpstr>
      <vt:lpstr>Possible Constraints</vt:lpstr>
      <vt:lpstr>Technical Implementation steps taken</vt:lpstr>
      <vt:lpstr>PowerPoint Presentation</vt:lpstr>
      <vt:lpstr>PowerPoint Presentation</vt:lpstr>
      <vt:lpstr>PowerPoint Presentation</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creator>Ronet Swaminathan</dc:creator>
  <cp:lastModifiedBy>Ronet Swaminathan</cp:lastModifiedBy>
  <cp:revision>23</cp:revision>
  <dcterms:created xsi:type="dcterms:W3CDTF">2020-01-20T20:08:12Z</dcterms:created>
  <dcterms:modified xsi:type="dcterms:W3CDTF">2020-01-22T15:40:34Z</dcterms:modified>
</cp:coreProperties>
</file>