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2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2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3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 name="PlaceHolder 1"/>
          <p:cNvSpPr>
            <a:spLocks noGrp="1"/>
          </p:cNvSpPr>
          <p:nvPr>
            <p:ph type="subTitle"/>
          </p:nvPr>
        </p:nvSpPr>
        <p:spPr>
          <a:xfrm>
            <a:off x="1523880" y="1122480"/>
            <a:ext cx="9143280" cy="11064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1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280" cy="238680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CustomShape 1"/>
          <p:cNvSpPr/>
          <p:nvPr/>
        </p:nvSpPr>
        <p:spPr>
          <a:xfrm>
            <a:off x="4640040" y="1865160"/>
            <a:ext cx="2861640" cy="452880"/>
          </a:xfrm>
          <a:prstGeom prst="chevron">
            <a:avLst>
              <a:gd name="adj" fmla="val 34751"/>
            </a:avLst>
          </a:prstGeom>
          <a:solidFill>
            <a:schemeClr val="accent3"/>
          </a:solidFill>
          <a:ln w="3240">
            <a:noFill/>
          </a:ln>
        </p:spPr>
        <p:style>
          <a:lnRef idx="0"/>
          <a:fillRef idx="0"/>
          <a:effectRef idx="0"/>
          <a:fontRef idx="minor"/>
        </p:style>
        <p:txBody>
          <a:bodyPr lIns="182880" rIns="90000" tIns="45000" bIns="45000" anchor="ctr" anchorCtr="1"/>
          <a:p>
            <a:pPr algn="ctr">
              <a:lnSpc>
                <a:spcPct val="106000"/>
              </a:lnSpc>
            </a:pPr>
            <a:r>
              <a:rPr b="1" lang="en-IN" sz="1400" spc="-1" strike="noStrike">
                <a:solidFill>
                  <a:srgbClr val="ffffff"/>
                </a:solidFill>
                <a:latin typeface="Calibri"/>
                <a:ea typeface="DejaVu Sans"/>
              </a:rPr>
              <a:t>Solution</a:t>
            </a:r>
            <a:endParaRPr b="0" lang="en-IN" sz="1400" spc="-1" strike="noStrike">
              <a:latin typeface="Arial"/>
            </a:endParaRPr>
          </a:p>
        </p:txBody>
      </p:sp>
      <p:sp>
        <p:nvSpPr>
          <p:cNvPr id="38" name="CustomShape 2"/>
          <p:cNvSpPr/>
          <p:nvPr/>
        </p:nvSpPr>
        <p:spPr>
          <a:xfrm>
            <a:off x="889920" y="1865160"/>
            <a:ext cx="2920320" cy="452880"/>
          </a:xfrm>
          <a:prstGeom prst="homePlate">
            <a:avLst>
              <a:gd name="adj" fmla="val 34751"/>
            </a:avLst>
          </a:prstGeom>
          <a:solidFill>
            <a:schemeClr val="tx2"/>
          </a:solidFill>
          <a:ln w="3240">
            <a:noFill/>
          </a:ln>
        </p:spPr>
        <p:style>
          <a:lnRef idx="0"/>
          <a:fillRef idx="0"/>
          <a:effectRef idx="0"/>
          <a:fontRef idx="minor"/>
        </p:style>
        <p:txBody>
          <a:bodyPr lIns="45720" rIns="90000" tIns="45000" bIns="45000" anchor="ctr" anchorCtr="1"/>
          <a:p>
            <a:pPr algn="ctr">
              <a:lnSpc>
                <a:spcPct val="106000"/>
              </a:lnSpc>
            </a:pPr>
            <a:r>
              <a:rPr b="1" lang="en-IN" sz="1400" spc="-1" strike="noStrike">
                <a:solidFill>
                  <a:srgbClr val="ffffff"/>
                </a:solidFill>
                <a:latin typeface="Calibri"/>
                <a:ea typeface="DejaVu Sans"/>
              </a:rPr>
              <a:t>Issue</a:t>
            </a:r>
            <a:endParaRPr b="0" lang="en-IN" sz="1400" spc="-1" strike="noStrike">
              <a:latin typeface="Arial"/>
            </a:endParaRPr>
          </a:p>
        </p:txBody>
      </p:sp>
      <p:sp>
        <p:nvSpPr>
          <p:cNvPr id="39" name="CustomShape 3"/>
          <p:cNvSpPr/>
          <p:nvPr/>
        </p:nvSpPr>
        <p:spPr>
          <a:xfrm>
            <a:off x="950760" y="1887840"/>
            <a:ext cx="320760" cy="340560"/>
          </a:xfrm>
          <a:custGeom>
            <a:avLst/>
            <a:gdLst/>
            <a:ahLst/>
            <a:rect l="l" t="t" r="r" b="b"/>
            <a:pathLst>
              <a:path w="2217" h="2846">
                <a:moveTo>
                  <a:pt x="965" y="2170"/>
                </a:moveTo>
                <a:cubicBezTo>
                  <a:pt x="955" y="2170"/>
                  <a:pt x="944" y="2169"/>
                  <a:pt x="933" y="2167"/>
                </a:cubicBezTo>
                <a:cubicBezTo>
                  <a:pt x="866" y="2154"/>
                  <a:pt x="866" y="2154"/>
                  <a:pt x="866" y="2154"/>
                </a:cubicBezTo>
                <a:cubicBezTo>
                  <a:pt x="862" y="2176"/>
                  <a:pt x="862" y="2176"/>
                  <a:pt x="862" y="2176"/>
                </a:cubicBezTo>
                <a:cubicBezTo>
                  <a:pt x="857" y="2204"/>
                  <a:pt x="833" y="2224"/>
                  <a:pt x="805" y="2224"/>
                </a:cubicBezTo>
                <a:cubicBezTo>
                  <a:pt x="801" y="2224"/>
                  <a:pt x="797" y="2223"/>
                  <a:pt x="794" y="2223"/>
                </a:cubicBezTo>
                <a:cubicBezTo>
                  <a:pt x="788" y="2222"/>
                  <a:pt x="788" y="2222"/>
                  <a:pt x="788" y="2222"/>
                </a:cubicBezTo>
                <a:cubicBezTo>
                  <a:pt x="732" y="2211"/>
                  <a:pt x="732" y="2211"/>
                  <a:pt x="732" y="2211"/>
                </a:cubicBezTo>
                <a:cubicBezTo>
                  <a:pt x="716" y="2208"/>
                  <a:pt x="703" y="2199"/>
                  <a:pt x="694" y="2187"/>
                </a:cubicBezTo>
                <a:cubicBezTo>
                  <a:pt x="685" y="2174"/>
                  <a:pt x="682" y="2158"/>
                  <a:pt x="685" y="2143"/>
                </a:cubicBezTo>
                <a:cubicBezTo>
                  <a:pt x="689" y="2120"/>
                  <a:pt x="689" y="2120"/>
                  <a:pt x="689" y="2120"/>
                </a:cubicBezTo>
                <a:cubicBezTo>
                  <a:pt x="401" y="2066"/>
                  <a:pt x="401" y="2066"/>
                  <a:pt x="401" y="2066"/>
                </a:cubicBezTo>
                <a:cubicBezTo>
                  <a:pt x="397" y="2088"/>
                  <a:pt x="397" y="2088"/>
                  <a:pt x="397" y="2088"/>
                </a:cubicBezTo>
                <a:cubicBezTo>
                  <a:pt x="392" y="2116"/>
                  <a:pt x="368" y="2136"/>
                  <a:pt x="340" y="2136"/>
                </a:cubicBezTo>
                <a:cubicBezTo>
                  <a:pt x="336" y="2136"/>
                  <a:pt x="332" y="2136"/>
                  <a:pt x="329" y="2135"/>
                </a:cubicBezTo>
                <a:cubicBezTo>
                  <a:pt x="267" y="2123"/>
                  <a:pt x="267" y="2123"/>
                  <a:pt x="267" y="2123"/>
                </a:cubicBezTo>
                <a:cubicBezTo>
                  <a:pt x="251" y="2120"/>
                  <a:pt x="238" y="2112"/>
                  <a:pt x="229" y="2099"/>
                </a:cubicBezTo>
                <a:cubicBezTo>
                  <a:pt x="220" y="2086"/>
                  <a:pt x="217" y="2070"/>
                  <a:pt x="220" y="2055"/>
                </a:cubicBezTo>
                <a:cubicBezTo>
                  <a:pt x="224" y="2032"/>
                  <a:pt x="224" y="2032"/>
                  <a:pt x="224" y="2032"/>
                </a:cubicBezTo>
                <a:cubicBezTo>
                  <a:pt x="157" y="2020"/>
                  <a:pt x="157" y="2020"/>
                  <a:pt x="157" y="2020"/>
                </a:cubicBezTo>
                <a:cubicBezTo>
                  <a:pt x="115" y="2012"/>
                  <a:pt x="80" y="1989"/>
                  <a:pt x="56" y="1957"/>
                </a:cubicBezTo>
                <a:cubicBezTo>
                  <a:pt x="12" y="2192"/>
                  <a:pt x="12" y="2192"/>
                  <a:pt x="12" y="2192"/>
                </a:cubicBezTo>
                <a:cubicBezTo>
                  <a:pt x="0" y="2254"/>
                  <a:pt x="41" y="2314"/>
                  <a:pt x="103" y="2326"/>
                </a:cubicBezTo>
                <a:cubicBezTo>
                  <a:pt x="656" y="2430"/>
                  <a:pt x="656" y="2430"/>
                  <a:pt x="656" y="2430"/>
                </a:cubicBezTo>
                <a:cubicBezTo>
                  <a:pt x="872" y="2471"/>
                  <a:pt x="872" y="2471"/>
                  <a:pt x="872" y="2471"/>
                </a:cubicBezTo>
                <a:cubicBezTo>
                  <a:pt x="880" y="2473"/>
                  <a:pt x="887" y="2473"/>
                  <a:pt x="894" y="2473"/>
                </a:cubicBezTo>
                <a:cubicBezTo>
                  <a:pt x="948" y="2473"/>
                  <a:pt x="995" y="2435"/>
                  <a:pt x="1006" y="2380"/>
                </a:cubicBezTo>
                <a:cubicBezTo>
                  <a:pt x="1050" y="2146"/>
                  <a:pt x="1050" y="2146"/>
                  <a:pt x="1050" y="2146"/>
                </a:cubicBezTo>
                <a:cubicBezTo>
                  <a:pt x="1024" y="2161"/>
                  <a:pt x="995" y="2170"/>
                  <a:pt x="965" y="2170"/>
                </a:cubicBezTo>
                <a:close/>
                <a:moveTo>
                  <a:pt x="865" y="2509"/>
                </a:moveTo>
                <a:cubicBezTo>
                  <a:pt x="634" y="2466"/>
                  <a:pt x="634" y="2466"/>
                  <a:pt x="634" y="2466"/>
                </a:cubicBezTo>
                <a:cubicBezTo>
                  <a:pt x="543" y="2608"/>
                  <a:pt x="543" y="2608"/>
                  <a:pt x="543" y="2608"/>
                </a:cubicBezTo>
                <a:cubicBezTo>
                  <a:pt x="503" y="2671"/>
                  <a:pt x="519" y="2756"/>
                  <a:pt x="581" y="2800"/>
                </a:cubicBezTo>
                <a:cubicBezTo>
                  <a:pt x="646" y="2846"/>
                  <a:pt x="734" y="2831"/>
                  <a:pt x="780" y="2766"/>
                </a:cubicBezTo>
                <a:cubicBezTo>
                  <a:pt x="979" y="2485"/>
                  <a:pt x="979" y="2485"/>
                  <a:pt x="979" y="2485"/>
                </a:cubicBezTo>
                <a:cubicBezTo>
                  <a:pt x="955" y="2502"/>
                  <a:pt x="925" y="2512"/>
                  <a:pt x="894" y="2512"/>
                </a:cubicBezTo>
                <a:cubicBezTo>
                  <a:pt x="884" y="2512"/>
                  <a:pt x="875" y="2511"/>
                  <a:pt x="865" y="2509"/>
                </a:cubicBezTo>
                <a:close/>
                <a:moveTo>
                  <a:pt x="1521" y="560"/>
                </a:moveTo>
                <a:cubicBezTo>
                  <a:pt x="1675" y="560"/>
                  <a:pt x="1801" y="435"/>
                  <a:pt x="1801" y="280"/>
                </a:cubicBezTo>
                <a:cubicBezTo>
                  <a:pt x="1801" y="125"/>
                  <a:pt x="1675" y="0"/>
                  <a:pt x="1521" y="0"/>
                </a:cubicBezTo>
                <a:cubicBezTo>
                  <a:pt x="1366" y="0"/>
                  <a:pt x="1241" y="125"/>
                  <a:pt x="1241" y="280"/>
                </a:cubicBezTo>
                <a:cubicBezTo>
                  <a:pt x="1241" y="435"/>
                  <a:pt x="1366" y="560"/>
                  <a:pt x="1521" y="560"/>
                </a:cubicBezTo>
                <a:close/>
                <a:moveTo>
                  <a:pt x="336" y="2097"/>
                </a:moveTo>
                <a:cubicBezTo>
                  <a:pt x="337" y="2097"/>
                  <a:pt x="338" y="2097"/>
                  <a:pt x="340" y="2097"/>
                </a:cubicBezTo>
                <a:cubicBezTo>
                  <a:pt x="349" y="2097"/>
                  <a:pt x="357" y="2091"/>
                  <a:pt x="359" y="2081"/>
                </a:cubicBezTo>
                <a:cubicBezTo>
                  <a:pt x="363" y="2059"/>
                  <a:pt x="363" y="2059"/>
                  <a:pt x="363" y="2059"/>
                </a:cubicBezTo>
                <a:cubicBezTo>
                  <a:pt x="374" y="2001"/>
                  <a:pt x="374" y="2001"/>
                  <a:pt x="374" y="2001"/>
                </a:cubicBezTo>
                <a:cubicBezTo>
                  <a:pt x="378" y="1980"/>
                  <a:pt x="378" y="1980"/>
                  <a:pt x="378" y="1980"/>
                </a:cubicBezTo>
                <a:cubicBezTo>
                  <a:pt x="380" y="1969"/>
                  <a:pt x="373" y="1959"/>
                  <a:pt x="362" y="1957"/>
                </a:cubicBezTo>
                <a:cubicBezTo>
                  <a:pt x="300" y="1945"/>
                  <a:pt x="300" y="1945"/>
                  <a:pt x="300" y="1945"/>
                </a:cubicBezTo>
                <a:cubicBezTo>
                  <a:pt x="299" y="1945"/>
                  <a:pt x="298" y="1945"/>
                  <a:pt x="297" y="1945"/>
                </a:cubicBezTo>
                <a:cubicBezTo>
                  <a:pt x="287" y="1945"/>
                  <a:pt x="279" y="1951"/>
                  <a:pt x="277" y="1961"/>
                </a:cubicBezTo>
                <a:cubicBezTo>
                  <a:pt x="273" y="1982"/>
                  <a:pt x="273" y="1982"/>
                  <a:pt x="273" y="1982"/>
                </a:cubicBezTo>
                <a:cubicBezTo>
                  <a:pt x="262" y="2040"/>
                  <a:pt x="262" y="2040"/>
                  <a:pt x="262" y="2040"/>
                </a:cubicBezTo>
                <a:cubicBezTo>
                  <a:pt x="258" y="2062"/>
                  <a:pt x="258" y="2062"/>
                  <a:pt x="258" y="2062"/>
                </a:cubicBezTo>
                <a:cubicBezTo>
                  <a:pt x="256" y="2073"/>
                  <a:pt x="263" y="2083"/>
                  <a:pt x="274" y="2085"/>
                </a:cubicBezTo>
                <a:lnTo>
                  <a:pt x="336" y="2097"/>
                </a:lnTo>
                <a:close/>
                <a:moveTo>
                  <a:pt x="2167" y="1547"/>
                </a:moveTo>
                <a:cubicBezTo>
                  <a:pt x="1865" y="1253"/>
                  <a:pt x="1865" y="1253"/>
                  <a:pt x="1865" y="1253"/>
                </a:cubicBezTo>
                <a:cubicBezTo>
                  <a:pt x="1651" y="858"/>
                  <a:pt x="1651" y="858"/>
                  <a:pt x="1651" y="858"/>
                </a:cubicBezTo>
                <a:cubicBezTo>
                  <a:pt x="1603" y="773"/>
                  <a:pt x="1578" y="700"/>
                  <a:pt x="1443" y="649"/>
                </a:cubicBezTo>
                <a:cubicBezTo>
                  <a:pt x="1443" y="649"/>
                  <a:pt x="1376" y="627"/>
                  <a:pt x="1311" y="604"/>
                </a:cubicBezTo>
                <a:cubicBezTo>
                  <a:pt x="1246" y="582"/>
                  <a:pt x="1132" y="584"/>
                  <a:pt x="1041" y="669"/>
                </a:cubicBezTo>
                <a:cubicBezTo>
                  <a:pt x="949" y="755"/>
                  <a:pt x="672" y="1019"/>
                  <a:pt x="672" y="1019"/>
                </a:cubicBezTo>
                <a:cubicBezTo>
                  <a:pt x="666" y="1025"/>
                  <a:pt x="666" y="1025"/>
                  <a:pt x="666" y="1025"/>
                </a:cubicBezTo>
                <a:cubicBezTo>
                  <a:pt x="648" y="1043"/>
                  <a:pt x="634" y="1066"/>
                  <a:pt x="630" y="1094"/>
                </a:cubicBezTo>
                <a:cubicBezTo>
                  <a:pt x="564" y="1471"/>
                  <a:pt x="564" y="1471"/>
                  <a:pt x="564" y="1471"/>
                </a:cubicBezTo>
                <a:cubicBezTo>
                  <a:pt x="557" y="1510"/>
                  <a:pt x="557" y="1510"/>
                  <a:pt x="557" y="1510"/>
                </a:cubicBezTo>
                <a:cubicBezTo>
                  <a:pt x="521" y="1512"/>
                  <a:pt x="485" y="1519"/>
                  <a:pt x="450" y="1530"/>
                </a:cubicBezTo>
                <a:cubicBezTo>
                  <a:pt x="434" y="1535"/>
                  <a:pt x="419" y="1555"/>
                  <a:pt x="416" y="1572"/>
                </a:cubicBezTo>
                <a:cubicBezTo>
                  <a:pt x="400" y="1656"/>
                  <a:pt x="400" y="1656"/>
                  <a:pt x="400" y="1656"/>
                </a:cubicBezTo>
                <a:cubicBezTo>
                  <a:pt x="235" y="1624"/>
                  <a:pt x="235" y="1624"/>
                  <a:pt x="235" y="1624"/>
                </a:cubicBezTo>
                <a:cubicBezTo>
                  <a:pt x="228" y="1623"/>
                  <a:pt x="221" y="1622"/>
                  <a:pt x="214" y="1622"/>
                </a:cubicBezTo>
                <a:cubicBezTo>
                  <a:pt x="160" y="1622"/>
                  <a:pt x="112" y="1661"/>
                  <a:pt x="102" y="1715"/>
                </a:cubicBezTo>
                <a:cubicBezTo>
                  <a:pt x="80" y="1833"/>
                  <a:pt x="80" y="1833"/>
                  <a:pt x="80" y="1833"/>
                </a:cubicBezTo>
                <a:cubicBezTo>
                  <a:pt x="80" y="1834"/>
                  <a:pt x="80" y="1834"/>
                  <a:pt x="80" y="1834"/>
                </a:cubicBezTo>
                <a:cubicBezTo>
                  <a:pt x="69" y="1893"/>
                  <a:pt x="109" y="1951"/>
                  <a:pt x="168" y="1962"/>
                </a:cubicBezTo>
                <a:cubicBezTo>
                  <a:pt x="235" y="1975"/>
                  <a:pt x="235" y="1975"/>
                  <a:pt x="235" y="1975"/>
                </a:cubicBezTo>
                <a:cubicBezTo>
                  <a:pt x="239" y="1953"/>
                  <a:pt x="239" y="1953"/>
                  <a:pt x="239" y="1953"/>
                </a:cubicBezTo>
                <a:cubicBezTo>
                  <a:pt x="245" y="1926"/>
                  <a:pt x="269" y="1906"/>
                  <a:pt x="297" y="1906"/>
                </a:cubicBezTo>
                <a:cubicBezTo>
                  <a:pt x="300" y="1906"/>
                  <a:pt x="304" y="1906"/>
                  <a:pt x="308" y="1907"/>
                </a:cubicBezTo>
                <a:cubicBezTo>
                  <a:pt x="370" y="1919"/>
                  <a:pt x="370" y="1919"/>
                  <a:pt x="370" y="1919"/>
                </a:cubicBezTo>
                <a:cubicBezTo>
                  <a:pt x="385" y="1921"/>
                  <a:pt x="398" y="1930"/>
                  <a:pt x="407" y="1943"/>
                </a:cubicBezTo>
                <a:cubicBezTo>
                  <a:pt x="416" y="1956"/>
                  <a:pt x="419" y="1972"/>
                  <a:pt x="416" y="1987"/>
                </a:cubicBezTo>
                <a:cubicBezTo>
                  <a:pt x="412" y="2008"/>
                  <a:pt x="412" y="2008"/>
                  <a:pt x="412" y="2008"/>
                </a:cubicBezTo>
                <a:cubicBezTo>
                  <a:pt x="700" y="2063"/>
                  <a:pt x="700" y="2063"/>
                  <a:pt x="700" y="2063"/>
                </a:cubicBezTo>
                <a:cubicBezTo>
                  <a:pt x="704" y="2041"/>
                  <a:pt x="704" y="2041"/>
                  <a:pt x="704" y="2041"/>
                </a:cubicBezTo>
                <a:cubicBezTo>
                  <a:pt x="709" y="2014"/>
                  <a:pt x="734" y="1994"/>
                  <a:pt x="762" y="1994"/>
                </a:cubicBezTo>
                <a:cubicBezTo>
                  <a:pt x="765" y="1994"/>
                  <a:pt x="769" y="1994"/>
                  <a:pt x="773" y="1995"/>
                </a:cubicBezTo>
                <a:cubicBezTo>
                  <a:pt x="835" y="2007"/>
                  <a:pt x="835" y="2007"/>
                  <a:pt x="835" y="2007"/>
                </a:cubicBezTo>
                <a:cubicBezTo>
                  <a:pt x="849" y="2009"/>
                  <a:pt x="862" y="2018"/>
                  <a:pt x="870" y="2029"/>
                </a:cubicBezTo>
                <a:cubicBezTo>
                  <a:pt x="880" y="2042"/>
                  <a:pt x="884" y="2058"/>
                  <a:pt x="881" y="2075"/>
                </a:cubicBezTo>
                <a:cubicBezTo>
                  <a:pt x="881" y="2075"/>
                  <a:pt x="881" y="2075"/>
                  <a:pt x="881" y="2075"/>
                </a:cubicBezTo>
                <a:cubicBezTo>
                  <a:pt x="881" y="2076"/>
                  <a:pt x="881" y="2076"/>
                  <a:pt x="881" y="2076"/>
                </a:cubicBezTo>
                <a:cubicBezTo>
                  <a:pt x="877" y="2096"/>
                  <a:pt x="877" y="2096"/>
                  <a:pt x="877" y="2096"/>
                </a:cubicBezTo>
                <a:cubicBezTo>
                  <a:pt x="944" y="2109"/>
                  <a:pt x="944" y="2109"/>
                  <a:pt x="944" y="2109"/>
                </a:cubicBezTo>
                <a:cubicBezTo>
                  <a:pt x="973" y="2114"/>
                  <a:pt x="1002" y="2108"/>
                  <a:pt x="1027" y="2092"/>
                </a:cubicBezTo>
                <a:cubicBezTo>
                  <a:pt x="1051" y="2075"/>
                  <a:pt x="1067" y="2050"/>
                  <a:pt x="1073" y="2021"/>
                </a:cubicBezTo>
                <a:cubicBezTo>
                  <a:pt x="1074" y="2021"/>
                  <a:pt x="1074" y="2021"/>
                  <a:pt x="1074" y="2021"/>
                </a:cubicBezTo>
                <a:cubicBezTo>
                  <a:pt x="1096" y="1903"/>
                  <a:pt x="1096" y="1903"/>
                  <a:pt x="1096" y="1903"/>
                </a:cubicBezTo>
                <a:cubicBezTo>
                  <a:pt x="1108" y="1841"/>
                  <a:pt x="1067" y="1782"/>
                  <a:pt x="1005" y="1770"/>
                </a:cubicBezTo>
                <a:cubicBezTo>
                  <a:pt x="904" y="1751"/>
                  <a:pt x="904" y="1751"/>
                  <a:pt x="904" y="1751"/>
                </a:cubicBezTo>
                <a:cubicBezTo>
                  <a:pt x="840" y="1739"/>
                  <a:pt x="840" y="1739"/>
                  <a:pt x="840" y="1739"/>
                </a:cubicBezTo>
                <a:cubicBezTo>
                  <a:pt x="856" y="1655"/>
                  <a:pt x="856" y="1655"/>
                  <a:pt x="856" y="1655"/>
                </a:cubicBezTo>
                <a:cubicBezTo>
                  <a:pt x="859" y="1638"/>
                  <a:pt x="852" y="1614"/>
                  <a:pt x="839" y="1604"/>
                </a:cubicBezTo>
                <a:cubicBezTo>
                  <a:pt x="825" y="1592"/>
                  <a:pt x="811" y="1582"/>
                  <a:pt x="795" y="1573"/>
                </a:cubicBezTo>
                <a:cubicBezTo>
                  <a:pt x="800" y="1553"/>
                  <a:pt x="800" y="1553"/>
                  <a:pt x="800" y="1553"/>
                </a:cubicBezTo>
                <a:cubicBezTo>
                  <a:pt x="805" y="1533"/>
                  <a:pt x="805" y="1533"/>
                  <a:pt x="805" y="1533"/>
                </a:cubicBezTo>
                <a:cubicBezTo>
                  <a:pt x="888" y="1198"/>
                  <a:pt x="888" y="1198"/>
                  <a:pt x="888" y="1198"/>
                </a:cubicBezTo>
                <a:cubicBezTo>
                  <a:pt x="1013" y="1091"/>
                  <a:pt x="1013" y="1091"/>
                  <a:pt x="1013" y="1091"/>
                </a:cubicBezTo>
                <a:cubicBezTo>
                  <a:pt x="938" y="1490"/>
                  <a:pt x="938" y="1490"/>
                  <a:pt x="938" y="1490"/>
                </a:cubicBezTo>
                <a:cubicBezTo>
                  <a:pt x="909" y="1712"/>
                  <a:pt x="909" y="1712"/>
                  <a:pt x="909" y="1712"/>
                </a:cubicBezTo>
                <a:cubicBezTo>
                  <a:pt x="1012" y="1732"/>
                  <a:pt x="1012" y="1732"/>
                  <a:pt x="1012" y="1732"/>
                </a:cubicBezTo>
                <a:cubicBezTo>
                  <a:pt x="1052" y="1739"/>
                  <a:pt x="1087" y="1762"/>
                  <a:pt x="1110" y="1796"/>
                </a:cubicBezTo>
                <a:cubicBezTo>
                  <a:pt x="1133" y="1830"/>
                  <a:pt x="1142" y="1870"/>
                  <a:pt x="1134" y="1911"/>
                </a:cubicBezTo>
                <a:cubicBezTo>
                  <a:pt x="1044" y="2387"/>
                  <a:pt x="1044" y="2387"/>
                  <a:pt x="1044" y="2387"/>
                </a:cubicBezTo>
                <a:cubicBezTo>
                  <a:pt x="1043" y="2391"/>
                  <a:pt x="1042" y="2395"/>
                  <a:pt x="1041" y="2398"/>
                </a:cubicBezTo>
                <a:cubicBezTo>
                  <a:pt x="1146" y="2250"/>
                  <a:pt x="1146" y="2250"/>
                  <a:pt x="1146" y="2250"/>
                </a:cubicBezTo>
                <a:cubicBezTo>
                  <a:pt x="1157" y="2234"/>
                  <a:pt x="1166" y="2215"/>
                  <a:pt x="1169" y="2194"/>
                </a:cubicBezTo>
                <a:cubicBezTo>
                  <a:pt x="1171" y="2185"/>
                  <a:pt x="1171" y="2185"/>
                  <a:pt x="1171" y="2185"/>
                </a:cubicBezTo>
                <a:cubicBezTo>
                  <a:pt x="1235" y="1832"/>
                  <a:pt x="1235" y="1832"/>
                  <a:pt x="1235" y="1832"/>
                </a:cubicBezTo>
                <a:cubicBezTo>
                  <a:pt x="1617" y="2737"/>
                  <a:pt x="1617" y="2737"/>
                  <a:pt x="1617" y="2737"/>
                </a:cubicBezTo>
                <a:cubicBezTo>
                  <a:pt x="1647" y="2806"/>
                  <a:pt x="1725" y="2841"/>
                  <a:pt x="1797" y="2816"/>
                </a:cubicBezTo>
                <a:cubicBezTo>
                  <a:pt x="1871" y="2790"/>
                  <a:pt x="1909" y="2708"/>
                  <a:pt x="1883" y="2634"/>
                </a:cubicBezTo>
                <a:cubicBezTo>
                  <a:pt x="1448" y="1422"/>
                  <a:pt x="1448" y="1422"/>
                  <a:pt x="1448" y="1422"/>
                </a:cubicBezTo>
                <a:cubicBezTo>
                  <a:pt x="1509" y="1198"/>
                  <a:pt x="1509" y="1198"/>
                  <a:pt x="1509" y="1198"/>
                </a:cubicBezTo>
                <a:cubicBezTo>
                  <a:pt x="1634" y="1405"/>
                  <a:pt x="1634" y="1405"/>
                  <a:pt x="1634" y="1405"/>
                </a:cubicBezTo>
                <a:cubicBezTo>
                  <a:pt x="1638" y="1412"/>
                  <a:pt x="1638" y="1412"/>
                  <a:pt x="1638" y="1412"/>
                </a:cubicBezTo>
                <a:cubicBezTo>
                  <a:pt x="1644" y="1422"/>
                  <a:pt x="1652" y="1431"/>
                  <a:pt x="1661" y="1439"/>
                </a:cubicBezTo>
                <a:cubicBezTo>
                  <a:pt x="2003" y="1729"/>
                  <a:pt x="2003" y="1729"/>
                  <a:pt x="2003" y="1729"/>
                </a:cubicBezTo>
                <a:cubicBezTo>
                  <a:pt x="2051" y="1770"/>
                  <a:pt x="2124" y="1767"/>
                  <a:pt x="2170" y="1721"/>
                </a:cubicBezTo>
                <a:cubicBezTo>
                  <a:pt x="2217" y="1672"/>
                  <a:pt x="2216" y="1595"/>
                  <a:pt x="2167" y="1547"/>
                </a:cubicBezTo>
                <a:close/>
                <a:moveTo>
                  <a:pt x="761" y="1724"/>
                </a:moveTo>
                <a:cubicBezTo>
                  <a:pt x="479" y="1671"/>
                  <a:pt x="479" y="1671"/>
                  <a:pt x="479" y="1671"/>
                </a:cubicBezTo>
                <a:cubicBezTo>
                  <a:pt x="490" y="1615"/>
                  <a:pt x="490" y="1615"/>
                  <a:pt x="490" y="1615"/>
                </a:cubicBezTo>
                <a:cubicBezTo>
                  <a:pt x="491" y="1607"/>
                  <a:pt x="496" y="1601"/>
                  <a:pt x="502" y="1596"/>
                </a:cubicBezTo>
                <a:cubicBezTo>
                  <a:pt x="506" y="1594"/>
                  <a:pt x="510" y="1593"/>
                  <a:pt x="514" y="1593"/>
                </a:cubicBezTo>
                <a:cubicBezTo>
                  <a:pt x="524" y="1593"/>
                  <a:pt x="536" y="1597"/>
                  <a:pt x="544" y="1600"/>
                </a:cubicBezTo>
                <a:cubicBezTo>
                  <a:pt x="551" y="1602"/>
                  <a:pt x="560" y="1605"/>
                  <a:pt x="570" y="1608"/>
                </a:cubicBezTo>
                <a:cubicBezTo>
                  <a:pt x="575" y="1618"/>
                  <a:pt x="581" y="1626"/>
                  <a:pt x="589" y="1634"/>
                </a:cubicBezTo>
                <a:cubicBezTo>
                  <a:pt x="604" y="1649"/>
                  <a:pt x="623" y="1661"/>
                  <a:pt x="646" y="1667"/>
                </a:cubicBezTo>
                <a:cubicBezTo>
                  <a:pt x="677" y="1674"/>
                  <a:pt x="709" y="1669"/>
                  <a:pt x="735" y="1654"/>
                </a:cubicBezTo>
                <a:cubicBezTo>
                  <a:pt x="743" y="1650"/>
                  <a:pt x="750" y="1645"/>
                  <a:pt x="756" y="1639"/>
                </a:cubicBezTo>
                <a:cubicBezTo>
                  <a:pt x="761" y="1641"/>
                  <a:pt x="764" y="1643"/>
                  <a:pt x="767" y="1646"/>
                </a:cubicBezTo>
                <a:cubicBezTo>
                  <a:pt x="771" y="1653"/>
                  <a:pt x="773" y="1661"/>
                  <a:pt x="772" y="1669"/>
                </a:cubicBezTo>
                <a:lnTo>
                  <a:pt x="761" y="1724"/>
                </a:lnTo>
                <a:close/>
                <a:moveTo>
                  <a:pt x="801" y="2185"/>
                </a:moveTo>
                <a:cubicBezTo>
                  <a:pt x="802" y="2185"/>
                  <a:pt x="803" y="2185"/>
                  <a:pt x="805" y="2185"/>
                </a:cubicBezTo>
                <a:cubicBezTo>
                  <a:pt x="807" y="2185"/>
                  <a:pt x="810" y="2184"/>
                  <a:pt x="812" y="2183"/>
                </a:cubicBezTo>
                <a:cubicBezTo>
                  <a:pt x="818" y="2181"/>
                  <a:pt x="823" y="2176"/>
                  <a:pt x="824" y="2169"/>
                </a:cubicBezTo>
                <a:cubicBezTo>
                  <a:pt x="825" y="2163"/>
                  <a:pt x="825" y="2163"/>
                  <a:pt x="825" y="2163"/>
                </a:cubicBezTo>
                <a:cubicBezTo>
                  <a:pt x="828" y="2147"/>
                  <a:pt x="828" y="2147"/>
                  <a:pt x="828" y="2147"/>
                </a:cubicBezTo>
                <a:cubicBezTo>
                  <a:pt x="839" y="2089"/>
                  <a:pt x="839" y="2089"/>
                  <a:pt x="839" y="2089"/>
                </a:cubicBezTo>
                <a:cubicBezTo>
                  <a:pt x="843" y="2068"/>
                  <a:pt x="843" y="2068"/>
                  <a:pt x="843" y="2068"/>
                </a:cubicBezTo>
                <a:cubicBezTo>
                  <a:pt x="845" y="2057"/>
                  <a:pt x="838" y="2047"/>
                  <a:pt x="827" y="2045"/>
                </a:cubicBezTo>
                <a:cubicBezTo>
                  <a:pt x="765" y="2033"/>
                  <a:pt x="765" y="2033"/>
                  <a:pt x="765" y="2033"/>
                </a:cubicBezTo>
                <a:cubicBezTo>
                  <a:pt x="764" y="2033"/>
                  <a:pt x="763" y="2033"/>
                  <a:pt x="762" y="2033"/>
                </a:cubicBezTo>
                <a:cubicBezTo>
                  <a:pt x="752" y="2033"/>
                  <a:pt x="744" y="2039"/>
                  <a:pt x="742" y="2049"/>
                </a:cubicBezTo>
                <a:cubicBezTo>
                  <a:pt x="738" y="2070"/>
                  <a:pt x="738" y="2070"/>
                  <a:pt x="738" y="2070"/>
                </a:cubicBezTo>
                <a:cubicBezTo>
                  <a:pt x="727" y="2128"/>
                  <a:pt x="727" y="2128"/>
                  <a:pt x="727" y="2128"/>
                </a:cubicBezTo>
                <a:cubicBezTo>
                  <a:pt x="723" y="2150"/>
                  <a:pt x="723" y="2150"/>
                  <a:pt x="723" y="2150"/>
                </a:cubicBezTo>
                <a:cubicBezTo>
                  <a:pt x="721" y="2161"/>
                  <a:pt x="728" y="2171"/>
                  <a:pt x="739" y="2173"/>
                </a:cubicBezTo>
                <a:lnTo>
                  <a:pt x="801" y="2185"/>
                </a:lnTo>
                <a:close/>
              </a:path>
            </a:pathLst>
          </a:custGeom>
          <a:solidFill>
            <a:schemeClr val="bg1"/>
          </a:solidFill>
          <a:ln>
            <a:noFill/>
          </a:ln>
        </p:spPr>
        <p:style>
          <a:lnRef idx="0"/>
          <a:fillRef idx="0"/>
          <a:effectRef idx="0"/>
          <a:fontRef idx="minor"/>
        </p:style>
      </p:sp>
      <p:sp>
        <p:nvSpPr>
          <p:cNvPr id="40" name="CustomShape 4"/>
          <p:cNvSpPr/>
          <p:nvPr/>
        </p:nvSpPr>
        <p:spPr>
          <a:xfrm>
            <a:off x="4980960" y="1880280"/>
            <a:ext cx="368640" cy="385560"/>
          </a:xfrm>
          <a:custGeom>
            <a:avLst/>
            <a:gdLst/>
            <a:ahLst/>
            <a:rect l="l" t="t" r="r" b="b"/>
            <a:pathLst>
              <a:path w="458" h="541">
                <a:moveTo>
                  <a:pt x="458" y="317"/>
                </a:moveTo>
                <a:cubicBezTo>
                  <a:pt x="458" y="276"/>
                  <a:pt x="458" y="276"/>
                  <a:pt x="458" y="276"/>
                </a:cubicBezTo>
                <a:cubicBezTo>
                  <a:pt x="261" y="276"/>
                  <a:pt x="261" y="276"/>
                  <a:pt x="261" y="276"/>
                </a:cubicBezTo>
                <a:cubicBezTo>
                  <a:pt x="262" y="272"/>
                  <a:pt x="262" y="267"/>
                  <a:pt x="259" y="263"/>
                </a:cubicBezTo>
                <a:cubicBezTo>
                  <a:pt x="201" y="142"/>
                  <a:pt x="201" y="142"/>
                  <a:pt x="201" y="142"/>
                </a:cubicBezTo>
                <a:cubicBezTo>
                  <a:pt x="196" y="129"/>
                  <a:pt x="186" y="120"/>
                  <a:pt x="176" y="115"/>
                </a:cubicBezTo>
                <a:cubicBezTo>
                  <a:pt x="135" y="99"/>
                  <a:pt x="135" y="99"/>
                  <a:pt x="135" y="99"/>
                </a:cubicBezTo>
                <a:cubicBezTo>
                  <a:pt x="114" y="90"/>
                  <a:pt x="100" y="95"/>
                  <a:pt x="86" y="102"/>
                </a:cubicBezTo>
                <a:cubicBezTo>
                  <a:pt x="15" y="137"/>
                  <a:pt x="15" y="137"/>
                  <a:pt x="15" y="137"/>
                </a:cubicBezTo>
                <a:cubicBezTo>
                  <a:pt x="14" y="138"/>
                  <a:pt x="14" y="138"/>
                  <a:pt x="14" y="138"/>
                </a:cubicBezTo>
                <a:cubicBezTo>
                  <a:pt x="6" y="142"/>
                  <a:pt x="0" y="151"/>
                  <a:pt x="1" y="161"/>
                </a:cubicBezTo>
                <a:cubicBezTo>
                  <a:pt x="11" y="250"/>
                  <a:pt x="11" y="250"/>
                  <a:pt x="11" y="250"/>
                </a:cubicBezTo>
                <a:cubicBezTo>
                  <a:pt x="12" y="261"/>
                  <a:pt x="21" y="269"/>
                  <a:pt x="32" y="269"/>
                </a:cubicBezTo>
                <a:cubicBezTo>
                  <a:pt x="37" y="269"/>
                  <a:pt x="40" y="267"/>
                  <a:pt x="44" y="265"/>
                </a:cubicBezTo>
                <a:cubicBezTo>
                  <a:pt x="45" y="514"/>
                  <a:pt x="45" y="514"/>
                  <a:pt x="45" y="514"/>
                </a:cubicBezTo>
                <a:cubicBezTo>
                  <a:pt x="45" y="527"/>
                  <a:pt x="56" y="538"/>
                  <a:pt x="69" y="538"/>
                </a:cubicBezTo>
                <a:cubicBezTo>
                  <a:pt x="83" y="539"/>
                  <a:pt x="95" y="528"/>
                  <a:pt x="95" y="514"/>
                </a:cubicBezTo>
                <a:cubicBezTo>
                  <a:pt x="102" y="353"/>
                  <a:pt x="102" y="353"/>
                  <a:pt x="102" y="353"/>
                </a:cubicBezTo>
                <a:cubicBezTo>
                  <a:pt x="117" y="388"/>
                  <a:pt x="117" y="388"/>
                  <a:pt x="117" y="388"/>
                </a:cubicBezTo>
                <a:cubicBezTo>
                  <a:pt x="102" y="510"/>
                  <a:pt x="102" y="510"/>
                  <a:pt x="102" y="510"/>
                </a:cubicBezTo>
                <a:cubicBezTo>
                  <a:pt x="100" y="523"/>
                  <a:pt x="109" y="536"/>
                  <a:pt x="123" y="538"/>
                </a:cubicBezTo>
                <a:cubicBezTo>
                  <a:pt x="136" y="541"/>
                  <a:pt x="149" y="531"/>
                  <a:pt x="152" y="517"/>
                </a:cubicBezTo>
                <a:cubicBezTo>
                  <a:pt x="174" y="388"/>
                  <a:pt x="174" y="388"/>
                  <a:pt x="174" y="388"/>
                </a:cubicBezTo>
                <a:cubicBezTo>
                  <a:pt x="175" y="384"/>
                  <a:pt x="175" y="379"/>
                  <a:pt x="173" y="375"/>
                </a:cubicBezTo>
                <a:cubicBezTo>
                  <a:pt x="172" y="373"/>
                  <a:pt x="172" y="373"/>
                  <a:pt x="172" y="373"/>
                </a:cubicBezTo>
                <a:cubicBezTo>
                  <a:pt x="132" y="269"/>
                  <a:pt x="132" y="269"/>
                  <a:pt x="132" y="269"/>
                </a:cubicBezTo>
                <a:cubicBezTo>
                  <a:pt x="173" y="197"/>
                  <a:pt x="173" y="197"/>
                  <a:pt x="173" y="197"/>
                </a:cubicBezTo>
                <a:cubicBezTo>
                  <a:pt x="219" y="276"/>
                  <a:pt x="219" y="276"/>
                  <a:pt x="219" y="276"/>
                </a:cubicBezTo>
                <a:cubicBezTo>
                  <a:pt x="189" y="276"/>
                  <a:pt x="189" y="276"/>
                  <a:pt x="189" y="276"/>
                </a:cubicBezTo>
                <a:cubicBezTo>
                  <a:pt x="189" y="317"/>
                  <a:pt x="189" y="317"/>
                  <a:pt x="189" y="317"/>
                </a:cubicBezTo>
                <a:cubicBezTo>
                  <a:pt x="290" y="317"/>
                  <a:pt x="290" y="317"/>
                  <a:pt x="290" y="317"/>
                </a:cubicBezTo>
                <a:cubicBezTo>
                  <a:pt x="290" y="506"/>
                  <a:pt x="290" y="506"/>
                  <a:pt x="290" y="506"/>
                </a:cubicBezTo>
                <a:cubicBezTo>
                  <a:pt x="240" y="506"/>
                  <a:pt x="240" y="506"/>
                  <a:pt x="240" y="506"/>
                </a:cubicBezTo>
                <a:cubicBezTo>
                  <a:pt x="240" y="538"/>
                  <a:pt x="240" y="538"/>
                  <a:pt x="240" y="538"/>
                </a:cubicBezTo>
                <a:cubicBezTo>
                  <a:pt x="407" y="538"/>
                  <a:pt x="407" y="538"/>
                  <a:pt x="407" y="538"/>
                </a:cubicBezTo>
                <a:cubicBezTo>
                  <a:pt x="407" y="506"/>
                  <a:pt x="407" y="506"/>
                  <a:pt x="407" y="506"/>
                </a:cubicBezTo>
                <a:cubicBezTo>
                  <a:pt x="358" y="506"/>
                  <a:pt x="358" y="506"/>
                  <a:pt x="358" y="506"/>
                </a:cubicBezTo>
                <a:cubicBezTo>
                  <a:pt x="358" y="317"/>
                  <a:pt x="358" y="317"/>
                  <a:pt x="358" y="317"/>
                </a:cubicBezTo>
                <a:lnTo>
                  <a:pt x="458" y="317"/>
                </a:lnTo>
                <a:close/>
                <a:moveTo>
                  <a:pt x="52" y="234"/>
                </a:moveTo>
                <a:cubicBezTo>
                  <a:pt x="51" y="175"/>
                  <a:pt x="51" y="175"/>
                  <a:pt x="51" y="175"/>
                </a:cubicBezTo>
                <a:cubicBezTo>
                  <a:pt x="81" y="161"/>
                  <a:pt x="81" y="161"/>
                  <a:pt x="81" y="161"/>
                </a:cubicBezTo>
                <a:lnTo>
                  <a:pt x="52" y="234"/>
                </a:lnTo>
                <a:close/>
                <a:moveTo>
                  <a:pt x="185" y="100"/>
                </a:moveTo>
                <a:cubicBezTo>
                  <a:pt x="212" y="100"/>
                  <a:pt x="234" y="78"/>
                  <a:pt x="234" y="50"/>
                </a:cubicBezTo>
                <a:cubicBezTo>
                  <a:pt x="234" y="23"/>
                  <a:pt x="212" y="0"/>
                  <a:pt x="185" y="0"/>
                </a:cubicBezTo>
                <a:cubicBezTo>
                  <a:pt x="157" y="0"/>
                  <a:pt x="135" y="23"/>
                  <a:pt x="135" y="50"/>
                </a:cubicBezTo>
                <a:cubicBezTo>
                  <a:pt x="135" y="78"/>
                  <a:pt x="157" y="100"/>
                  <a:pt x="185" y="100"/>
                </a:cubicBezTo>
                <a:close/>
                <a:moveTo>
                  <a:pt x="404" y="121"/>
                </a:moveTo>
                <a:cubicBezTo>
                  <a:pt x="363" y="162"/>
                  <a:pt x="363" y="162"/>
                  <a:pt x="363" y="162"/>
                </a:cubicBezTo>
                <a:cubicBezTo>
                  <a:pt x="331" y="129"/>
                  <a:pt x="331" y="129"/>
                  <a:pt x="331" y="129"/>
                </a:cubicBezTo>
                <a:cubicBezTo>
                  <a:pt x="287" y="172"/>
                  <a:pt x="287" y="172"/>
                  <a:pt x="287" y="172"/>
                </a:cubicBezTo>
                <a:cubicBezTo>
                  <a:pt x="287" y="195"/>
                  <a:pt x="287" y="195"/>
                  <a:pt x="287" y="195"/>
                </a:cubicBezTo>
                <a:cubicBezTo>
                  <a:pt x="331" y="152"/>
                  <a:pt x="331" y="152"/>
                  <a:pt x="331" y="152"/>
                </a:cubicBezTo>
                <a:cubicBezTo>
                  <a:pt x="363" y="184"/>
                  <a:pt x="363" y="184"/>
                  <a:pt x="363" y="184"/>
                </a:cubicBezTo>
                <a:cubicBezTo>
                  <a:pt x="416" y="132"/>
                  <a:pt x="416" y="132"/>
                  <a:pt x="416" y="132"/>
                </a:cubicBezTo>
                <a:cubicBezTo>
                  <a:pt x="426" y="142"/>
                  <a:pt x="426" y="142"/>
                  <a:pt x="426" y="142"/>
                </a:cubicBezTo>
                <a:cubicBezTo>
                  <a:pt x="426" y="109"/>
                  <a:pt x="426" y="109"/>
                  <a:pt x="426" y="109"/>
                </a:cubicBezTo>
                <a:cubicBezTo>
                  <a:pt x="392" y="109"/>
                  <a:pt x="392" y="109"/>
                  <a:pt x="392" y="109"/>
                </a:cubicBezTo>
                <a:lnTo>
                  <a:pt x="404" y="121"/>
                </a:lnTo>
                <a:close/>
                <a:moveTo>
                  <a:pt x="265" y="227"/>
                </a:moveTo>
                <a:cubicBezTo>
                  <a:pt x="332" y="227"/>
                  <a:pt x="332" y="227"/>
                  <a:pt x="332" y="227"/>
                </a:cubicBezTo>
                <a:cubicBezTo>
                  <a:pt x="332" y="246"/>
                  <a:pt x="332" y="246"/>
                  <a:pt x="332" y="246"/>
                </a:cubicBezTo>
                <a:cubicBezTo>
                  <a:pt x="313" y="246"/>
                  <a:pt x="313" y="246"/>
                  <a:pt x="313" y="246"/>
                </a:cubicBezTo>
                <a:cubicBezTo>
                  <a:pt x="302" y="246"/>
                  <a:pt x="293" y="255"/>
                  <a:pt x="293" y="266"/>
                </a:cubicBezTo>
                <a:cubicBezTo>
                  <a:pt x="293" y="268"/>
                  <a:pt x="293" y="268"/>
                  <a:pt x="293" y="268"/>
                </a:cubicBezTo>
                <a:cubicBezTo>
                  <a:pt x="422" y="268"/>
                  <a:pt x="422" y="268"/>
                  <a:pt x="422" y="268"/>
                </a:cubicBezTo>
                <a:cubicBezTo>
                  <a:pt x="422" y="266"/>
                  <a:pt x="422" y="266"/>
                  <a:pt x="422" y="266"/>
                </a:cubicBezTo>
                <a:cubicBezTo>
                  <a:pt x="422" y="255"/>
                  <a:pt x="413" y="246"/>
                  <a:pt x="402" y="246"/>
                </a:cubicBezTo>
                <a:cubicBezTo>
                  <a:pt x="383" y="246"/>
                  <a:pt x="383" y="246"/>
                  <a:pt x="383" y="246"/>
                </a:cubicBezTo>
                <a:cubicBezTo>
                  <a:pt x="383" y="227"/>
                  <a:pt x="383" y="227"/>
                  <a:pt x="383" y="227"/>
                </a:cubicBezTo>
                <a:cubicBezTo>
                  <a:pt x="450" y="227"/>
                  <a:pt x="450" y="227"/>
                  <a:pt x="450" y="227"/>
                </a:cubicBezTo>
                <a:cubicBezTo>
                  <a:pt x="454" y="227"/>
                  <a:pt x="458" y="223"/>
                  <a:pt x="458" y="219"/>
                </a:cubicBezTo>
                <a:cubicBezTo>
                  <a:pt x="458" y="84"/>
                  <a:pt x="458" y="84"/>
                  <a:pt x="458" y="84"/>
                </a:cubicBezTo>
                <a:cubicBezTo>
                  <a:pt x="458" y="79"/>
                  <a:pt x="454" y="75"/>
                  <a:pt x="450" y="75"/>
                </a:cubicBezTo>
                <a:cubicBezTo>
                  <a:pt x="265" y="75"/>
                  <a:pt x="265" y="75"/>
                  <a:pt x="265" y="75"/>
                </a:cubicBezTo>
                <a:cubicBezTo>
                  <a:pt x="261" y="75"/>
                  <a:pt x="257" y="79"/>
                  <a:pt x="257" y="84"/>
                </a:cubicBezTo>
                <a:cubicBezTo>
                  <a:pt x="257" y="219"/>
                  <a:pt x="257" y="219"/>
                  <a:pt x="257" y="219"/>
                </a:cubicBezTo>
                <a:cubicBezTo>
                  <a:pt x="257" y="223"/>
                  <a:pt x="261" y="227"/>
                  <a:pt x="265" y="227"/>
                </a:cubicBezTo>
                <a:close/>
                <a:moveTo>
                  <a:pt x="275" y="93"/>
                </a:moveTo>
                <a:cubicBezTo>
                  <a:pt x="440" y="93"/>
                  <a:pt x="440" y="93"/>
                  <a:pt x="440" y="93"/>
                </a:cubicBezTo>
                <a:cubicBezTo>
                  <a:pt x="440" y="207"/>
                  <a:pt x="440" y="207"/>
                  <a:pt x="440" y="207"/>
                </a:cubicBezTo>
                <a:cubicBezTo>
                  <a:pt x="275" y="207"/>
                  <a:pt x="275" y="207"/>
                  <a:pt x="275" y="207"/>
                </a:cubicBezTo>
                <a:lnTo>
                  <a:pt x="275" y="93"/>
                </a:lnTo>
                <a:close/>
              </a:path>
            </a:pathLst>
          </a:custGeom>
          <a:solidFill>
            <a:schemeClr val="bg1"/>
          </a:solidFill>
          <a:ln>
            <a:noFill/>
          </a:ln>
        </p:spPr>
        <p:style>
          <a:lnRef idx="0"/>
          <a:fillRef idx="0"/>
          <a:effectRef idx="0"/>
          <a:fontRef idx="minor"/>
        </p:style>
      </p:sp>
      <p:sp>
        <p:nvSpPr>
          <p:cNvPr id="41" name="CustomShape 5"/>
          <p:cNvSpPr/>
          <p:nvPr/>
        </p:nvSpPr>
        <p:spPr>
          <a:xfrm>
            <a:off x="346680" y="2851920"/>
            <a:ext cx="2696760" cy="2499480"/>
          </a:xfrm>
          <a:prstGeom prst="rect">
            <a:avLst/>
          </a:prstGeom>
          <a:noFill/>
          <a:ln w="9360">
            <a:noFill/>
          </a:ln>
        </p:spPr>
        <p:style>
          <a:lnRef idx="0"/>
          <a:fillRef idx="0"/>
          <a:effectRef idx="0"/>
          <a:fontRef idx="minor"/>
        </p:style>
      </p:sp>
      <p:sp>
        <p:nvSpPr>
          <p:cNvPr id="42" name="CustomShape 6"/>
          <p:cNvSpPr/>
          <p:nvPr/>
        </p:nvSpPr>
        <p:spPr>
          <a:xfrm>
            <a:off x="4640040" y="2341080"/>
            <a:ext cx="2923560" cy="3379680"/>
          </a:xfrm>
          <a:prstGeom prst="rect">
            <a:avLst/>
          </a:prstGeom>
          <a:noFill/>
          <a:ln w="9360">
            <a:noFill/>
          </a:ln>
        </p:spPr>
        <p:style>
          <a:lnRef idx="0"/>
          <a:fillRef idx="0"/>
          <a:effectRef idx="0"/>
          <a:fontRef idx="minor"/>
        </p:style>
        <p:txBody>
          <a:bodyPr lIns="0" rIns="0" tIns="0" bIns="0"/>
          <a:p>
            <a:pPr lvl="1" marL="399960" indent="-170640">
              <a:lnSpc>
                <a:spcPts val="1301"/>
              </a:lnSpc>
              <a:spcBef>
                <a:spcPts val="479"/>
              </a:spcBef>
              <a:buClr>
                <a:srgbClr val="000000"/>
              </a:buClr>
              <a:buFont typeface="Wingdings" charset="2"/>
              <a:buChar char=""/>
            </a:pPr>
            <a:r>
              <a:rPr b="0" lang="en-IN" sz="1200" spc="-1" strike="noStrike">
                <a:solidFill>
                  <a:srgbClr val="2e75b6"/>
                </a:solidFill>
                <a:latin typeface="Calibri"/>
                <a:ea typeface="DejaVu Sans"/>
              </a:rPr>
              <a:t>A zip folder of all the </a:t>
            </a:r>
            <a:r>
              <a:rPr b="1" lang="en-IN" sz="1200" spc="-1" strike="noStrike">
                <a:solidFill>
                  <a:srgbClr val="2e75b6"/>
                </a:solidFill>
                <a:latin typeface="Calibri"/>
                <a:ea typeface="DejaVu Sans"/>
              </a:rPr>
              <a:t>resumes and a job description</a:t>
            </a:r>
            <a:r>
              <a:rPr b="0" lang="en-IN" sz="1200" spc="-1" strike="noStrike">
                <a:solidFill>
                  <a:srgbClr val="2e75b6"/>
                </a:solidFill>
                <a:latin typeface="Calibri"/>
                <a:ea typeface="DejaVu Sans"/>
              </a:rPr>
              <a:t> are the required inputs from the user</a:t>
            </a:r>
            <a:endParaRPr b="0" lang="en-IN" sz="1200" spc="-1" strike="noStrike">
              <a:latin typeface="Arial"/>
            </a:endParaRPr>
          </a:p>
          <a:p>
            <a:pPr lvl="1" marL="399960" indent="-170640">
              <a:lnSpc>
                <a:spcPts val="1301"/>
              </a:lnSpc>
              <a:spcBef>
                <a:spcPts val="479"/>
              </a:spcBef>
              <a:buClr>
                <a:srgbClr val="000000"/>
              </a:buClr>
              <a:buFont typeface="Wingdings" charset="2"/>
              <a:buChar char=""/>
            </a:pPr>
            <a:r>
              <a:rPr b="0" lang="en-IN" sz="1200" spc="-1" strike="noStrike">
                <a:solidFill>
                  <a:srgbClr val="2e75b6"/>
                </a:solidFill>
                <a:latin typeface="Calibri"/>
                <a:ea typeface="DejaVu Sans"/>
              </a:rPr>
              <a:t>Each resume will be analysed and scored on the basis of its </a:t>
            </a:r>
            <a:r>
              <a:rPr b="1" lang="en-IN" sz="1200" spc="-1" strike="noStrike">
                <a:solidFill>
                  <a:srgbClr val="2e75b6"/>
                </a:solidFill>
                <a:latin typeface="Calibri"/>
                <a:ea typeface="DejaVu Sans"/>
              </a:rPr>
              <a:t>similarity</a:t>
            </a:r>
            <a:r>
              <a:rPr b="0" lang="en-IN" sz="1200" spc="-1" strike="noStrike">
                <a:solidFill>
                  <a:srgbClr val="2e75b6"/>
                </a:solidFill>
                <a:latin typeface="Calibri"/>
                <a:ea typeface="DejaVu Sans"/>
              </a:rPr>
              <a:t> with the job description</a:t>
            </a:r>
            <a:endParaRPr b="0" lang="en-IN" sz="1200" spc="-1" strike="noStrike">
              <a:latin typeface="Arial"/>
            </a:endParaRPr>
          </a:p>
          <a:p>
            <a:pPr lvl="1" marL="399960" indent="-170640">
              <a:lnSpc>
                <a:spcPts val="1301"/>
              </a:lnSpc>
              <a:spcBef>
                <a:spcPts val="479"/>
              </a:spcBef>
              <a:buClr>
                <a:srgbClr val="000000"/>
              </a:buClr>
              <a:buFont typeface="Wingdings" charset="2"/>
              <a:buChar char=""/>
            </a:pPr>
            <a:r>
              <a:rPr b="0" lang="en-IN" sz="1200" spc="-1" strike="noStrike">
                <a:solidFill>
                  <a:srgbClr val="2e75b6"/>
                </a:solidFill>
                <a:latin typeface="Calibri"/>
                <a:ea typeface="DejaVu Sans"/>
              </a:rPr>
              <a:t>The resumes will be displayed to the user in sorted order of their ranks</a:t>
            </a:r>
            <a:endParaRPr b="0" lang="en-IN" sz="1200" spc="-1" strike="noStrike">
              <a:latin typeface="Arial"/>
            </a:endParaRPr>
          </a:p>
          <a:p>
            <a:pPr lvl="1" marL="399960" indent="-170640">
              <a:lnSpc>
                <a:spcPts val="1301"/>
              </a:lnSpc>
              <a:spcBef>
                <a:spcPts val="479"/>
              </a:spcBef>
              <a:buClr>
                <a:srgbClr val="000000"/>
              </a:buClr>
              <a:buFont typeface="Wingdings" charset="2"/>
              <a:buChar char=""/>
            </a:pPr>
            <a:r>
              <a:rPr b="0" lang="en-IN" sz="1200" spc="-1" strike="noStrike">
                <a:solidFill>
                  <a:srgbClr val="2e75b6"/>
                </a:solidFill>
                <a:latin typeface="Calibri"/>
                <a:ea typeface="DejaVu Sans"/>
              </a:rPr>
              <a:t>Additional filters such as number of resumes, education preference, etc. can be applied by the user for  more </a:t>
            </a:r>
            <a:r>
              <a:rPr b="1" lang="en-IN" sz="1200" spc="-1" strike="noStrike">
                <a:solidFill>
                  <a:srgbClr val="2e75b6"/>
                </a:solidFill>
                <a:latin typeface="Calibri"/>
                <a:ea typeface="DejaVu Sans"/>
              </a:rPr>
              <a:t>refined filtering</a:t>
            </a:r>
            <a:endParaRPr b="0" lang="en-IN" sz="1200" spc="-1" strike="noStrike">
              <a:latin typeface="Arial"/>
            </a:endParaRPr>
          </a:p>
        </p:txBody>
      </p:sp>
      <p:sp>
        <p:nvSpPr>
          <p:cNvPr id="43" name="CustomShape 7"/>
          <p:cNvSpPr/>
          <p:nvPr/>
        </p:nvSpPr>
        <p:spPr>
          <a:xfrm>
            <a:off x="889920" y="2341080"/>
            <a:ext cx="2920320" cy="3109320"/>
          </a:xfrm>
          <a:prstGeom prst="rect">
            <a:avLst/>
          </a:prstGeom>
          <a:noFill/>
          <a:ln w="9360">
            <a:noFill/>
          </a:ln>
        </p:spPr>
        <p:style>
          <a:lnRef idx="0"/>
          <a:fillRef idx="0"/>
          <a:effectRef idx="0"/>
          <a:fontRef idx="minor"/>
        </p:style>
        <p:txBody>
          <a:bodyPr lIns="0" rIns="0" tIns="0" bIns="0"/>
          <a:p>
            <a:pPr lvl="1" marL="399960" indent="-170640">
              <a:lnSpc>
                <a:spcPts val="1301"/>
              </a:lnSpc>
              <a:spcBef>
                <a:spcPts val="479"/>
              </a:spcBef>
              <a:buClr>
                <a:srgbClr val="000000"/>
              </a:buClr>
              <a:buFont typeface="Wingdings" charset="2"/>
              <a:buChar char=""/>
            </a:pPr>
            <a:r>
              <a:rPr b="0" lang="en-IN" sz="1200" spc="-1" strike="noStrike">
                <a:solidFill>
                  <a:srgbClr val="2e75b6"/>
                </a:solidFill>
                <a:latin typeface="Calibri"/>
                <a:ea typeface="DejaVu Sans"/>
              </a:rPr>
              <a:t>Support for </a:t>
            </a:r>
            <a:r>
              <a:rPr b="1" lang="en-IN" sz="1200" spc="-1" strike="noStrike">
                <a:solidFill>
                  <a:srgbClr val="2e75b6"/>
                </a:solidFill>
                <a:latin typeface="Calibri"/>
                <a:ea typeface="DejaVu Sans"/>
              </a:rPr>
              <a:t>multiple file formats </a:t>
            </a:r>
            <a:r>
              <a:rPr b="0" lang="en-IN" sz="1200" spc="-1" strike="noStrike">
                <a:solidFill>
                  <a:srgbClr val="2e75b6"/>
                </a:solidFill>
                <a:latin typeface="Calibri"/>
                <a:ea typeface="DejaVu Sans"/>
              </a:rPr>
              <a:t>(for example image formats)</a:t>
            </a:r>
            <a:endParaRPr b="0" lang="en-IN" sz="1200" spc="-1" strike="noStrike">
              <a:latin typeface="Arial"/>
            </a:endParaRPr>
          </a:p>
          <a:p>
            <a:pPr lvl="1" marL="399960" indent="-170640">
              <a:lnSpc>
                <a:spcPts val="1301"/>
              </a:lnSpc>
              <a:spcBef>
                <a:spcPts val="479"/>
              </a:spcBef>
              <a:buClr>
                <a:srgbClr val="000000"/>
              </a:buClr>
              <a:buFont typeface="Wingdings" charset="2"/>
              <a:buChar char=""/>
            </a:pPr>
            <a:r>
              <a:rPr b="0" lang="en-IN" sz="1200" spc="-1" strike="noStrike">
                <a:solidFill>
                  <a:srgbClr val="2e75b6"/>
                </a:solidFill>
                <a:latin typeface="Calibri"/>
                <a:ea typeface="DejaVu Sans"/>
              </a:rPr>
              <a:t>Building </a:t>
            </a:r>
            <a:r>
              <a:rPr b="1" lang="en-IN" sz="1200" spc="-1" strike="noStrike">
                <a:solidFill>
                  <a:srgbClr val="2e75b6"/>
                </a:solidFill>
                <a:latin typeface="Calibri"/>
                <a:ea typeface="DejaVu Sans"/>
              </a:rPr>
              <a:t>scalable and high performance architecture</a:t>
            </a:r>
            <a:r>
              <a:rPr b="0" lang="en-IN" sz="1200" spc="-1" strike="noStrike">
                <a:solidFill>
                  <a:srgbClr val="2e75b6"/>
                </a:solidFill>
                <a:latin typeface="Calibri"/>
                <a:ea typeface="DejaVu Sans"/>
              </a:rPr>
              <a:t> to support expansion</a:t>
            </a:r>
            <a:endParaRPr b="0" lang="en-IN" sz="1200" spc="-1" strike="noStrike">
              <a:latin typeface="Arial"/>
            </a:endParaRPr>
          </a:p>
          <a:p>
            <a:pPr lvl="1" marL="399960" indent="-170640">
              <a:lnSpc>
                <a:spcPts val="1301"/>
              </a:lnSpc>
              <a:spcBef>
                <a:spcPts val="479"/>
              </a:spcBef>
              <a:buClr>
                <a:srgbClr val="000000"/>
              </a:buClr>
              <a:buFont typeface="Wingdings" charset="2"/>
              <a:buChar char=""/>
            </a:pPr>
            <a:r>
              <a:rPr b="1" lang="en-IN" sz="1200" spc="-1" strike="noStrike">
                <a:solidFill>
                  <a:srgbClr val="2e75b6"/>
                </a:solidFill>
                <a:latin typeface="Calibri"/>
                <a:ea typeface="DejaVu Sans"/>
              </a:rPr>
              <a:t>Scope of the data </a:t>
            </a:r>
            <a:r>
              <a:rPr b="0" lang="en-IN" sz="1200" spc="-1" strike="noStrike">
                <a:solidFill>
                  <a:srgbClr val="2e75b6"/>
                </a:solidFill>
                <a:latin typeface="Calibri"/>
                <a:ea typeface="DejaVu Sans"/>
              </a:rPr>
              <a:t>- some existing skills may be left unidentified, limited coverage can be an issue</a:t>
            </a:r>
            <a:endParaRPr b="0" lang="en-IN" sz="1200" spc="-1" strike="noStrike">
              <a:latin typeface="Arial"/>
            </a:endParaRPr>
          </a:p>
          <a:p>
            <a:pPr lvl="1" marL="399960" indent="-170640">
              <a:lnSpc>
                <a:spcPts val="1301"/>
              </a:lnSpc>
              <a:spcBef>
                <a:spcPts val="479"/>
              </a:spcBef>
              <a:buClr>
                <a:srgbClr val="000000"/>
              </a:buClr>
              <a:buFont typeface="Wingdings" charset="2"/>
              <a:buChar char=""/>
            </a:pPr>
            <a:r>
              <a:rPr b="0" lang="en-IN" sz="1200" spc="-1" strike="noStrike">
                <a:solidFill>
                  <a:srgbClr val="2e75b6"/>
                </a:solidFill>
                <a:latin typeface="Calibri"/>
                <a:ea typeface="DejaVu Sans"/>
              </a:rPr>
              <a:t>Accommodating</a:t>
            </a:r>
            <a:r>
              <a:rPr b="1" lang="en-IN" sz="1200" spc="-1" strike="noStrike">
                <a:solidFill>
                  <a:srgbClr val="2e75b6"/>
                </a:solidFill>
                <a:latin typeface="Calibri"/>
                <a:ea typeface="DejaVu Sans"/>
              </a:rPr>
              <a:t> new skills </a:t>
            </a:r>
            <a:r>
              <a:rPr b="0" lang="en-IN" sz="1200" spc="-1" strike="noStrike">
                <a:solidFill>
                  <a:srgbClr val="2e75b6"/>
                </a:solidFill>
                <a:latin typeface="Calibri"/>
                <a:ea typeface="DejaVu Sans"/>
              </a:rPr>
              <a:t>with the growing and changing technologies is a challenge</a:t>
            </a:r>
            <a:endParaRPr b="0" lang="en-IN" sz="1200" spc="-1" strike="noStrike">
              <a:latin typeface="Arial"/>
            </a:endParaRPr>
          </a:p>
          <a:p>
            <a:pPr lvl="1" marL="399960" indent="-170640">
              <a:lnSpc>
                <a:spcPts val="1301"/>
              </a:lnSpc>
              <a:spcBef>
                <a:spcPts val="479"/>
              </a:spcBef>
              <a:buClr>
                <a:srgbClr val="000000"/>
              </a:buClr>
              <a:buFont typeface="Wingdings" charset="2"/>
              <a:buChar char=""/>
            </a:pPr>
            <a:r>
              <a:rPr b="0" lang="en-IN" sz="1200" spc="-1" strike="noStrike">
                <a:solidFill>
                  <a:srgbClr val="2e75b6"/>
                </a:solidFill>
                <a:latin typeface="Calibri"/>
                <a:ea typeface="DejaVu Sans"/>
              </a:rPr>
              <a:t>Building a </a:t>
            </a:r>
            <a:r>
              <a:rPr b="1" lang="en-IN" sz="1200" spc="-1" strike="noStrike">
                <a:solidFill>
                  <a:srgbClr val="2e75b6"/>
                </a:solidFill>
                <a:latin typeface="Calibri"/>
                <a:ea typeface="DejaVu Sans"/>
              </a:rPr>
              <a:t>robust system </a:t>
            </a:r>
            <a:r>
              <a:rPr b="0" lang="en-IN" sz="1200" spc="-1" strike="noStrike">
                <a:solidFill>
                  <a:srgbClr val="2e75b6"/>
                </a:solidFill>
                <a:latin typeface="Calibri"/>
                <a:ea typeface="DejaVu Sans"/>
              </a:rPr>
              <a:t>with high accuracy and efficiency (to be improved in future versions)</a:t>
            </a:r>
            <a:endParaRPr b="0" lang="en-IN" sz="1200" spc="-1" strike="noStrike">
              <a:latin typeface="Arial"/>
            </a:endParaRPr>
          </a:p>
        </p:txBody>
      </p:sp>
      <p:sp>
        <p:nvSpPr>
          <p:cNvPr id="44" name="CustomShape 8"/>
          <p:cNvSpPr/>
          <p:nvPr/>
        </p:nvSpPr>
        <p:spPr>
          <a:xfrm>
            <a:off x="258840" y="809640"/>
            <a:ext cx="11366640" cy="705600"/>
          </a:xfrm>
          <a:prstGeom prst="rect">
            <a:avLst/>
          </a:prstGeom>
          <a:noFill/>
          <a:ln>
            <a:noFill/>
          </a:ln>
        </p:spPr>
        <p:style>
          <a:lnRef idx="0"/>
          <a:fillRef idx="0"/>
          <a:effectRef idx="0"/>
          <a:fontRef idx="minor"/>
        </p:style>
        <p:txBody>
          <a:bodyPr lIns="90000" rIns="0" tIns="45000" bIns="45000"/>
          <a:p>
            <a:pPr>
              <a:lnSpc>
                <a:spcPct val="100000"/>
              </a:lnSpc>
            </a:pPr>
            <a:r>
              <a:rPr b="0" i="1" lang="en-IN" sz="1200" spc="-1" strike="noStrike">
                <a:solidFill>
                  <a:srgbClr val="2e75b6"/>
                </a:solidFill>
                <a:latin typeface="Calibri"/>
                <a:ea typeface="DejaVu Sans"/>
              </a:rPr>
              <a:t>The world has seen a boom in employment opportunities, due to which big companies tend to receive huge amounts of applications on a daily basis. Job applications are usually accompanied with resumes/CVs. This creates a serious problem for the company to allocate human man power to filter through the resumes to choose desirable candidates. Our resume filtering application will sort resumes based on their relevance with the given job profile using a cognitive automated approach.</a:t>
            </a:r>
            <a:endParaRPr b="0" lang="en-IN" sz="1200" spc="-1" strike="noStrike">
              <a:latin typeface="Arial"/>
            </a:endParaRPr>
          </a:p>
        </p:txBody>
      </p:sp>
      <p:sp>
        <p:nvSpPr>
          <p:cNvPr id="45" name="CustomShape 9"/>
          <p:cNvSpPr/>
          <p:nvPr/>
        </p:nvSpPr>
        <p:spPr>
          <a:xfrm>
            <a:off x="357480" y="424440"/>
            <a:ext cx="11381040" cy="298440"/>
          </a:xfrm>
          <a:prstGeom prst="rect">
            <a:avLst/>
          </a:prstGeom>
          <a:solidFill>
            <a:srgbClr val="002776"/>
          </a:solidFill>
          <a:ln w="3240">
            <a:noFill/>
          </a:ln>
        </p:spPr>
        <p:style>
          <a:lnRef idx="0"/>
          <a:fillRef idx="0"/>
          <a:effectRef idx="0"/>
          <a:fontRef idx="minor"/>
        </p:style>
        <p:txBody>
          <a:bodyPr lIns="45720" rIns="90000" tIns="45000" bIns="45000" anchor="ctr"/>
          <a:p>
            <a:pPr>
              <a:lnSpc>
                <a:spcPct val="106000"/>
              </a:lnSpc>
            </a:pPr>
            <a:r>
              <a:rPr b="1" lang="en-IN" sz="1400" spc="-1" strike="noStrike">
                <a:solidFill>
                  <a:srgbClr val="ffffff"/>
                </a:solidFill>
                <a:latin typeface="Calibri"/>
                <a:ea typeface="DejaVu Sans"/>
              </a:rPr>
              <a:t>Business Problem</a:t>
            </a:r>
            <a:endParaRPr b="0" lang="en-IN" sz="1400" spc="-1" strike="noStrike">
              <a:latin typeface="Arial"/>
            </a:endParaRPr>
          </a:p>
        </p:txBody>
      </p:sp>
      <p:sp>
        <p:nvSpPr>
          <p:cNvPr id="46" name="CustomShape 10"/>
          <p:cNvSpPr/>
          <p:nvPr/>
        </p:nvSpPr>
        <p:spPr>
          <a:xfrm>
            <a:off x="8331120" y="1889280"/>
            <a:ext cx="2923560" cy="452880"/>
          </a:xfrm>
          <a:prstGeom prst="chevron">
            <a:avLst>
              <a:gd name="adj" fmla="val 34751"/>
            </a:avLst>
          </a:prstGeom>
          <a:solidFill>
            <a:schemeClr val="accent2"/>
          </a:solidFill>
          <a:ln w="3240">
            <a:noFill/>
          </a:ln>
        </p:spPr>
        <p:style>
          <a:lnRef idx="0"/>
          <a:fillRef idx="0"/>
          <a:effectRef idx="0"/>
          <a:fontRef idx="minor"/>
        </p:style>
        <p:txBody>
          <a:bodyPr lIns="182880" rIns="90000" tIns="45000" bIns="45000" anchor="ctr" anchorCtr="1"/>
          <a:p>
            <a:pPr algn="ctr">
              <a:lnSpc>
                <a:spcPct val="106000"/>
              </a:lnSpc>
            </a:pPr>
            <a:r>
              <a:rPr b="1" lang="en-IN" sz="1400" spc="-1" strike="noStrike">
                <a:solidFill>
                  <a:srgbClr val="ffffff"/>
                </a:solidFill>
                <a:latin typeface="Calibri"/>
                <a:ea typeface="DejaVu Sans"/>
              </a:rPr>
              <a:t>Impact</a:t>
            </a:r>
            <a:endParaRPr b="0" lang="en-IN" sz="1400" spc="-1" strike="noStrike">
              <a:latin typeface="Arial"/>
            </a:endParaRPr>
          </a:p>
        </p:txBody>
      </p:sp>
      <p:sp>
        <p:nvSpPr>
          <p:cNvPr id="47" name="CustomShape 11"/>
          <p:cNvSpPr/>
          <p:nvPr/>
        </p:nvSpPr>
        <p:spPr>
          <a:xfrm>
            <a:off x="8726040" y="1911600"/>
            <a:ext cx="347040" cy="430560"/>
          </a:xfrm>
          <a:custGeom>
            <a:avLst/>
            <a:gdLst/>
            <a:ahLst/>
            <a:rect l="l" t="t" r="r" b="b"/>
            <a:pathLst>
              <a:path w="428" h="529">
                <a:moveTo>
                  <a:pt x="276" y="90"/>
                </a:moveTo>
                <a:cubicBezTo>
                  <a:pt x="298" y="83"/>
                  <a:pt x="311" y="59"/>
                  <a:pt x="304" y="36"/>
                </a:cubicBezTo>
                <a:cubicBezTo>
                  <a:pt x="297" y="13"/>
                  <a:pt x="273" y="0"/>
                  <a:pt x="250" y="7"/>
                </a:cubicBezTo>
                <a:cubicBezTo>
                  <a:pt x="227" y="14"/>
                  <a:pt x="214" y="38"/>
                  <a:pt x="221" y="61"/>
                </a:cubicBezTo>
                <a:cubicBezTo>
                  <a:pt x="229" y="84"/>
                  <a:pt x="253" y="97"/>
                  <a:pt x="276" y="90"/>
                </a:cubicBezTo>
                <a:close/>
                <a:moveTo>
                  <a:pt x="181" y="324"/>
                </a:moveTo>
                <a:cubicBezTo>
                  <a:pt x="185" y="318"/>
                  <a:pt x="185" y="318"/>
                  <a:pt x="185" y="318"/>
                </a:cubicBezTo>
                <a:cubicBezTo>
                  <a:pt x="193" y="305"/>
                  <a:pt x="193" y="305"/>
                  <a:pt x="193" y="305"/>
                </a:cubicBezTo>
                <a:cubicBezTo>
                  <a:pt x="197" y="298"/>
                  <a:pt x="197" y="298"/>
                  <a:pt x="197" y="298"/>
                </a:cubicBezTo>
                <a:cubicBezTo>
                  <a:pt x="271" y="318"/>
                  <a:pt x="271" y="318"/>
                  <a:pt x="271" y="318"/>
                </a:cubicBezTo>
                <a:cubicBezTo>
                  <a:pt x="336" y="318"/>
                  <a:pt x="336" y="318"/>
                  <a:pt x="336" y="318"/>
                </a:cubicBezTo>
                <a:cubicBezTo>
                  <a:pt x="324" y="287"/>
                  <a:pt x="324" y="287"/>
                  <a:pt x="324" y="287"/>
                </a:cubicBezTo>
                <a:cubicBezTo>
                  <a:pt x="322" y="280"/>
                  <a:pt x="316" y="274"/>
                  <a:pt x="308" y="272"/>
                </a:cubicBezTo>
                <a:cubicBezTo>
                  <a:pt x="307" y="271"/>
                  <a:pt x="307" y="271"/>
                  <a:pt x="307" y="271"/>
                </a:cubicBezTo>
                <a:cubicBezTo>
                  <a:pt x="243" y="250"/>
                  <a:pt x="243" y="250"/>
                  <a:pt x="243" y="250"/>
                </a:cubicBezTo>
                <a:cubicBezTo>
                  <a:pt x="271" y="165"/>
                  <a:pt x="271" y="165"/>
                  <a:pt x="271" y="165"/>
                </a:cubicBezTo>
                <a:cubicBezTo>
                  <a:pt x="309" y="177"/>
                  <a:pt x="309" y="177"/>
                  <a:pt x="309" y="177"/>
                </a:cubicBezTo>
                <a:cubicBezTo>
                  <a:pt x="311" y="178"/>
                  <a:pt x="311" y="178"/>
                  <a:pt x="311" y="178"/>
                </a:cubicBezTo>
                <a:cubicBezTo>
                  <a:pt x="317" y="180"/>
                  <a:pt x="325" y="179"/>
                  <a:pt x="331" y="175"/>
                </a:cubicBezTo>
                <a:cubicBezTo>
                  <a:pt x="397" y="124"/>
                  <a:pt x="397" y="124"/>
                  <a:pt x="397" y="124"/>
                </a:cubicBezTo>
                <a:cubicBezTo>
                  <a:pt x="405" y="118"/>
                  <a:pt x="408" y="105"/>
                  <a:pt x="402" y="96"/>
                </a:cubicBezTo>
                <a:cubicBezTo>
                  <a:pt x="395" y="86"/>
                  <a:pt x="382" y="84"/>
                  <a:pt x="372" y="90"/>
                </a:cubicBezTo>
                <a:cubicBezTo>
                  <a:pt x="315" y="128"/>
                  <a:pt x="315" y="128"/>
                  <a:pt x="315" y="128"/>
                </a:cubicBezTo>
                <a:cubicBezTo>
                  <a:pt x="268" y="109"/>
                  <a:pt x="268" y="109"/>
                  <a:pt x="268" y="109"/>
                </a:cubicBezTo>
                <a:cubicBezTo>
                  <a:pt x="263" y="119"/>
                  <a:pt x="263" y="119"/>
                  <a:pt x="263" y="119"/>
                </a:cubicBezTo>
                <a:cubicBezTo>
                  <a:pt x="245" y="156"/>
                  <a:pt x="245" y="156"/>
                  <a:pt x="245" y="156"/>
                </a:cubicBezTo>
                <a:cubicBezTo>
                  <a:pt x="243" y="162"/>
                  <a:pt x="243" y="162"/>
                  <a:pt x="243" y="162"/>
                </a:cubicBezTo>
                <a:cubicBezTo>
                  <a:pt x="243" y="156"/>
                  <a:pt x="243" y="156"/>
                  <a:pt x="243" y="156"/>
                </a:cubicBezTo>
                <a:cubicBezTo>
                  <a:pt x="245" y="120"/>
                  <a:pt x="245" y="120"/>
                  <a:pt x="245" y="120"/>
                </a:cubicBezTo>
                <a:cubicBezTo>
                  <a:pt x="254" y="113"/>
                  <a:pt x="254" y="113"/>
                  <a:pt x="254" y="113"/>
                </a:cubicBezTo>
                <a:cubicBezTo>
                  <a:pt x="250" y="104"/>
                  <a:pt x="250" y="104"/>
                  <a:pt x="250" y="104"/>
                </a:cubicBezTo>
                <a:cubicBezTo>
                  <a:pt x="240" y="101"/>
                  <a:pt x="240" y="101"/>
                  <a:pt x="240" y="101"/>
                </a:cubicBezTo>
                <a:cubicBezTo>
                  <a:pt x="232" y="108"/>
                  <a:pt x="232" y="108"/>
                  <a:pt x="232" y="108"/>
                </a:cubicBezTo>
                <a:cubicBezTo>
                  <a:pt x="232" y="109"/>
                  <a:pt x="232" y="109"/>
                  <a:pt x="232" y="109"/>
                </a:cubicBezTo>
                <a:cubicBezTo>
                  <a:pt x="236" y="118"/>
                  <a:pt x="236" y="118"/>
                  <a:pt x="236" y="118"/>
                </a:cubicBezTo>
                <a:cubicBezTo>
                  <a:pt x="227" y="144"/>
                  <a:pt x="227" y="144"/>
                  <a:pt x="227" y="144"/>
                </a:cubicBezTo>
                <a:cubicBezTo>
                  <a:pt x="222" y="158"/>
                  <a:pt x="222" y="158"/>
                  <a:pt x="222" y="158"/>
                </a:cubicBezTo>
                <a:cubicBezTo>
                  <a:pt x="222" y="137"/>
                  <a:pt x="222" y="137"/>
                  <a:pt x="222" y="137"/>
                </a:cubicBezTo>
                <a:cubicBezTo>
                  <a:pt x="220" y="97"/>
                  <a:pt x="220" y="97"/>
                  <a:pt x="220" y="97"/>
                </a:cubicBezTo>
                <a:cubicBezTo>
                  <a:pt x="220" y="97"/>
                  <a:pt x="213" y="93"/>
                  <a:pt x="203" y="92"/>
                </a:cubicBezTo>
                <a:cubicBezTo>
                  <a:pt x="192" y="91"/>
                  <a:pt x="124" y="85"/>
                  <a:pt x="124" y="85"/>
                </a:cubicBezTo>
                <a:cubicBezTo>
                  <a:pt x="122" y="85"/>
                  <a:pt x="122" y="85"/>
                  <a:pt x="122" y="85"/>
                </a:cubicBezTo>
                <a:cubicBezTo>
                  <a:pt x="117" y="85"/>
                  <a:pt x="112" y="86"/>
                  <a:pt x="108" y="89"/>
                </a:cubicBezTo>
                <a:cubicBezTo>
                  <a:pt x="55" y="129"/>
                  <a:pt x="55" y="129"/>
                  <a:pt x="55" y="129"/>
                </a:cubicBezTo>
                <a:cubicBezTo>
                  <a:pt x="46" y="135"/>
                  <a:pt x="43" y="147"/>
                  <a:pt x="49" y="157"/>
                </a:cubicBezTo>
                <a:cubicBezTo>
                  <a:pt x="56" y="167"/>
                  <a:pt x="69" y="170"/>
                  <a:pt x="78" y="163"/>
                </a:cubicBezTo>
                <a:cubicBezTo>
                  <a:pt x="126" y="134"/>
                  <a:pt x="126" y="134"/>
                  <a:pt x="126" y="134"/>
                </a:cubicBezTo>
                <a:cubicBezTo>
                  <a:pt x="171" y="140"/>
                  <a:pt x="171" y="140"/>
                  <a:pt x="171" y="140"/>
                </a:cubicBezTo>
                <a:cubicBezTo>
                  <a:pt x="150" y="257"/>
                  <a:pt x="150" y="257"/>
                  <a:pt x="150" y="257"/>
                </a:cubicBezTo>
                <a:cubicBezTo>
                  <a:pt x="128" y="300"/>
                  <a:pt x="128" y="300"/>
                  <a:pt x="128" y="300"/>
                </a:cubicBezTo>
                <a:cubicBezTo>
                  <a:pt x="128" y="300"/>
                  <a:pt x="128" y="300"/>
                  <a:pt x="128" y="300"/>
                </a:cubicBezTo>
                <a:cubicBezTo>
                  <a:pt x="115" y="324"/>
                  <a:pt x="115" y="324"/>
                  <a:pt x="115" y="324"/>
                </a:cubicBezTo>
                <a:cubicBezTo>
                  <a:pt x="115" y="324"/>
                  <a:pt x="115" y="324"/>
                  <a:pt x="115" y="324"/>
                </a:cubicBezTo>
                <a:cubicBezTo>
                  <a:pt x="83" y="314"/>
                  <a:pt x="83" y="314"/>
                  <a:pt x="83" y="314"/>
                </a:cubicBezTo>
                <a:cubicBezTo>
                  <a:pt x="83" y="314"/>
                  <a:pt x="83" y="314"/>
                  <a:pt x="83" y="314"/>
                </a:cubicBezTo>
                <a:cubicBezTo>
                  <a:pt x="35" y="298"/>
                  <a:pt x="35" y="298"/>
                  <a:pt x="35" y="298"/>
                </a:cubicBezTo>
                <a:cubicBezTo>
                  <a:pt x="23" y="294"/>
                  <a:pt x="9" y="301"/>
                  <a:pt x="4" y="313"/>
                </a:cubicBezTo>
                <a:cubicBezTo>
                  <a:pt x="0" y="325"/>
                  <a:pt x="6" y="340"/>
                  <a:pt x="18" y="344"/>
                </a:cubicBezTo>
                <a:cubicBezTo>
                  <a:pt x="83" y="370"/>
                  <a:pt x="83" y="370"/>
                  <a:pt x="83" y="370"/>
                </a:cubicBezTo>
                <a:cubicBezTo>
                  <a:pt x="83" y="370"/>
                  <a:pt x="83" y="370"/>
                  <a:pt x="83" y="370"/>
                </a:cubicBezTo>
                <a:cubicBezTo>
                  <a:pt x="119" y="384"/>
                  <a:pt x="119" y="384"/>
                  <a:pt x="119" y="384"/>
                </a:cubicBezTo>
                <a:cubicBezTo>
                  <a:pt x="120" y="384"/>
                  <a:pt x="120" y="384"/>
                  <a:pt x="120" y="384"/>
                </a:cubicBezTo>
                <a:cubicBezTo>
                  <a:pt x="120" y="384"/>
                  <a:pt x="120" y="384"/>
                  <a:pt x="120" y="384"/>
                </a:cubicBezTo>
                <a:cubicBezTo>
                  <a:pt x="120" y="385"/>
                  <a:pt x="120" y="385"/>
                  <a:pt x="121" y="385"/>
                </a:cubicBezTo>
                <a:cubicBezTo>
                  <a:pt x="122" y="385"/>
                  <a:pt x="123" y="386"/>
                  <a:pt x="125" y="386"/>
                </a:cubicBezTo>
                <a:cubicBezTo>
                  <a:pt x="125" y="386"/>
                  <a:pt x="125" y="386"/>
                  <a:pt x="126" y="386"/>
                </a:cubicBezTo>
                <a:cubicBezTo>
                  <a:pt x="127" y="386"/>
                  <a:pt x="128" y="386"/>
                  <a:pt x="130" y="386"/>
                </a:cubicBezTo>
                <a:cubicBezTo>
                  <a:pt x="130" y="386"/>
                  <a:pt x="130" y="386"/>
                  <a:pt x="130" y="386"/>
                </a:cubicBezTo>
                <a:cubicBezTo>
                  <a:pt x="131" y="386"/>
                  <a:pt x="132" y="386"/>
                  <a:pt x="133" y="386"/>
                </a:cubicBezTo>
                <a:cubicBezTo>
                  <a:pt x="134" y="386"/>
                  <a:pt x="134" y="386"/>
                  <a:pt x="135" y="386"/>
                </a:cubicBezTo>
                <a:cubicBezTo>
                  <a:pt x="136" y="386"/>
                  <a:pt x="137" y="385"/>
                  <a:pt x="137" y="385"/>
                </a:cubicBezTo>
                <a:cubicBezTo>
                  <a:pt x="138" y="385"/>
                  <a:pt x="139" y="385"/>
                  <a:pt x="139" y="385"/>
                </a:cubicBezTo>
                <a:cubicBezTo>
                  <a:pt x="140" y="384"/>
                  <a:pt x="141" y="384"/>
                  <a:pt x="142" y="383"/>
                </a:cubicBezTo>
                <a:cubicBezTo>
                  <a:pt x="142" y="383"/>
                  <a:pt x="143" y="383"/>
                  <a:pt x="143" y="383"/>
                </a:cubicBezTo>
                <a:cubicBezTo>
                  <a:pt x="144" y="382"/>
                  <a:pt x="145" y="381"/>
                  <a:pt x="146" y="381"/>
                </a:cubicBezTo>
                <a:cubicBezTo>
                  <a:pt x="147" y="380"/>
                  <a:pt x="147" y="380"/>
                  <a:pt x="147" y="380"/>
                </a:cubicBezTo>
                <a:cubicBezTo>
                  <a:pt x="148" y="379"/>
                  <a:pt x="148" y="379"/>
                  <a:pt x="148" y="379"/>
                </a:cubicBezTo>
                <a:cubicBezTo>
                  <a:pt x="149" y="379"/>
                  <a:pt x="149" y="378"/>
                  <a:pt x="149" y="378"/>
                </a:cubicBezTo>
                <a:cubicBezTo>
                  <a:pt x="150" y="377"/>
                  <a:pt x="150" y="377"/>
                  <a:pt x="150" y="376"/>
                </a:cubicBezTo>
                <a:cubicBezTo>
                  <a:pt x="151" y="375"/>
                  <a:pt x="152" y="374"/>
                  <a:pt x="153" y="373"/>
                </a:cubicBezTo>
                <a:cubicBezTo>
                  <a:pt x="153" y="373"/>
                  <a:pt x="153" y="373"/>
                  <a:pt x="153" y="373"/>
                </a:cubicBezTo>
                <a:cubicBezTo>
                  <a:pt x="154" y="372"/>
                  <a:pt x="154" y="372"/>
                  <a:pt x="154" y="372"/>
                </a:cubicBezTo>
                <a:cubicBezTo>
                  <a:pt x="154" y="371"/>
                  <a:pt x="154" y="371"/>
                  <a:pt x="154" y="371"/>
                </a:cubicBezTo>
                <a:cubicBezTo>
                  <a:pt x="160" y="361"/>
                  <a:pt x="160" y="361"/>
                  <a:pt x="160" y="361"/>
                </a:cubicBezTo>
                <a:cubicBezTo>
                  <a:pt x="178" y="330"/>
                  <a:pt x="178" y="330"/>
                  <a:pt x="178" y="330"/>
                </a:cubicBezTo>
                <a:lnTo>
                  <a:pt x="181" y="324"/>
                </a:lnTo>
                <a:close/>
                <a:moveTo>
                  <a:pt x="192" y="330"/>
                </a:moveTo>
                <a:cubicBezTo>
                  <a:pt x="166" y="375"/>
                  <a:pt x="166" y="375"/>
                  <a:pt x="166" y="375"/>
                </a:cubicBezTo>
                <a:cubicBezTo>
                  <a:pt x="175" y="375"/>
                  <a:pt x="175" y="375"/>
                  <a:pt x="175" y="375"/>
                </a:cubicBezTo>
                <a:cubicBezTo>
                  <a:pt x="175" y="529"/>
                  <a:pt x="175" y="529"/>
                  <a:pt x="175" y="529"/>
                </a:cubicBezTo>
                <a:cubicBezTo>
                  <a:pt x="194" y="529"/>
                  <a:pt x="194" y="529"/>
                  <a:pt x="194" y="529"/>
                </a:cubicBezTo>
                <a:cubicBezTo>
                  <a:pt x="194" y="375"/>
                  <a:pt x="194" y="375"/>
                  <a:pt x="194" y="375"/>
                </a:cubicBezTo>
                <a:cubicBezTo>
                  <a:pt x="393" y="375"/>
                  <a:pt x="393" y="375"/>
                  <a:pt x="393" y="375"/>
                </a:cubicBezTo>
                <a:cubicBezTo>
                  <a:pt x="393" y="529"/>
                  <a:pt x="393" y="529"/>
                  <a:pt x="393" y="529"/>
                </a:cubicBezTo>
                <a:cubicBezTo>
                  <a:pt x="412" y="529"/>
                  <a:pt x="412" y="529"/>
                  <a:pt x="412" y="529"/>
                </a:cubicBezTo>
                <a:cubicBezTo>
                  <a:pt x="412" y="375"/>
                  <a:pt x="412" y="375"/>
                  <a:pt x="412" y="375"/>
                </a:cubicBezTo>
                <a:cubicBezTo>
                  <a:pt x="428" y="375"/>
                  <a:pt x="428" y="375"/>
                  <a:pt x="428" y="375"/>
                </a:cubicBezTo>
                <a:cubicBezTo>
                  <a:pt x="428" y="330"/>
                  <a:pt x="428" y="330"/>
                  <a:pt x="428" y="330"/>
                </a:cubicBezTo>
                <a:lnTo>
                  <a:pt x="192" y="330"/>
                </a:lnTo>
                <a:close/>
                <a:moveTo>
                  <a:pt x="361" y="387"/>
                </a:moveTo>
                <a:cubicBezTo>
                  <a:pt x="308" y="387"/>
                  <a:pt x="308" y="387"/>
                  <a:pt x="308" y="387"/>
                </a:cubicBezTo>
                <a:cubicBezTo>
                  <a:pt x="316" y="407"/>
                  <a:pt x="316" y="407"/>
                  <a:pt x="316" y="407"/>
                </a:cubicBezTo>
                <a:cubicBezTo>
                  <a:pt x="322" y="418"/>
                  <a:pt x="335" y="424"/>
                  <a:pt x="347" y="420"/>
                </a:cubicBezTo>
                <a:cubicBezTo>
                  <a:pt x="360" y="415"/>
                  <a:pt x="367" y="401"/>
                  <a:pt x="362" y="388"/>
                </a:cubicBezTo>
                <a:lnTo>
                  <a:pt x="361" y="387"/>
                </a:lnTo>
                <a:close/>
              </a:path>
            </a:pathLst>
          </a:custGeom>
          <a:solidFill>
            <a:schemeClr val="bg1"/>
          </a:solidFill>
          <a:ln>
            <a:noFill/>
          </a:ln>
        </p:spPr>
        <p:style>
          <a:lnRef idx="0"/>
          <a:fillRef idx="0"/>
          <a:effectRef idx="0"/>
          <a:fontRef idx="minor"/>
        </p:style>
      </p:sp>
      <p:sp>
        <p:nvSpPr>
          <p:cNvPr id="48" name="CustomShape 12"/>
          <p:cNvSpPr/>
          <p:nvPr/>
        </p:nvSpPr>
        <p:spPr>
          <a:xfrm>
            <a:off x="8331120" y="2364840"/>
            <a:ext cx="2696760" cy="3686760"/>
          </a:xfrm>
          <a:prstGeom prst="rect">
            <a:avLst/>
          </a:prstGeom>
          <a:noFill/>
          <a:ln w="9360">
            <a:noFill/>
          </a:ln>
        </p:spPr>
        <p:style>
          <a:lnRef idx="0"/>
          <a:fillRef idx="0"/>
          <a:effectRef idx="0"/>
          <a:fontRef idx="minor"/>
        </p:style>
        <p:txBody>
          <a:bodyPr lIns="0" rIns="0" tIns="0" bIns="0"/>
          <a:p>
            <a:pPr lvl="1" marL="399960" indent="-170640">
              <a:lnSpc>
                <a:spcPts val="1301"/>
              </a:lnSpc>
              <a:spcBef>
                <a:spcPts val="479"/>
              </a:spcBef>
              <a:buClr>
                <a:srgbClr val="000000"/>
              </a:buClr>
              <a:buSzPct val="80000"/>
              <a:buFont typeface="Wingdings" charset="2"/>
              <a:buChar char=""/>
            </a:pPr>
            <a:r>
              <a:rPr b="0" lang="en-IN" sz="1200" spc="-1" strike="noStrike">
                <a:solidFill>
                  <a:srgbClr val="2e75b6"/>
                </a:solidFill>
                <a:latin typeface="Calibri"/>
                <a:ea typeface="DejaVu Sans"/>
              </a:rPr>
              <a:t>Improved utilisation of </a:t>
            </a:r>
            <a:r>
              <a:rPr b="1" lang="en-IN" sz="1200" spc="-1" strike="noStrike">
                <a:solidFill>
                  <a:srgbClr val="2e75b6"/>
                </a:solidFill>
                <a:latin typeface="Calibri"/>
                <a:ea typeface="DejaVu Sans"/>
              </a:rPr>
              <a:t>money, time, and resources</a:t>
            </a:r>
            <a:r>
              <a:rPr b="0" lang="en-IN" sz="1200" spc="-1" strike="noStrike">
                <a:solidFill>
                  <a:srgbClr val="2e75b6"/>
                </a:solidFill>
                <a:latin typeface="Calibri"/>
                <a:ea typeface="DejaVu Sans"/>
              </a:rPr>
              <a:t> for business users</a:t>
            </a:r>
            <a:endParaRPr b="0" lang="en-IN" sz="1200" spc="-1" strike="noStrike">
              <a:latin typeface="Arial"/>
            </a:endParaRPr>
          </a:p>
          <a:p>
            <a:pPr lvl="1" marL="399960" indent="-170640">
              <a:lnSpc>
                <a:spcPts val="1301"/>
              </a:lnSpc>
              <a:spcBef>
                <a:spcPts val="479"/>
              </a:spcBef>
              <a:buClr>
                <a:srgbClr val="000000"/>
              </a:buClr>
              <a:buSzPct val="80000"/>
              <a:buFont typeface="Wingdings" charset="2"/>
              <a:buChar char=""/>
            </a:pPr>
            <a:r>
              <a:rPr b="0" lang="en-IN" sz="1200" spc="-1" strike="noStrike">
                <a:solidFill>
                  <a:srgbClr val="2e75b6"/>
                </a:solidFill>
                <a:latin typeface="Calibri"/>
                <a:ea typeface="DejaVu Sans"/>
              </a:rPr>
              <a:t>No need to have a database for storage, which results in </a:t>
            </a:r>
            <a:r>
              <a:rPr b="1" lang="en-IN" sz="1200" spc="-1" strike="noStrike">
                <a:solidFill>
                  <a:srgbClr val="2e75b6"/>
                </a:solidFill>
                <a:latin typeface="Calibri"/>
                <a:ea typeface="DejaVu Sans"/>
              </a:rPr>
              <a:t>no operation /maintenance costs</a:t>
            </a:r>
            <a:endParaRPr b="0" lang="en-IN" sz="1200" spc="-1" strike="noStrike">
              <a:latin typeface="Arial"/>
            </a:endParaRPr>
          </a:p>
          <a:p>
            <a:pPr lvl="1" marL="399960" indent="-170640">
              <a:lnSpc>
                <a:spcPts val="1301"/>
              </a:lnSpc>
              <a:spcBef>
                <a:spcPts val="479"/>
              </a:spcBef>
              <a:buClr>
                <a:srgbClr val="000000"/>
              </a:buClr>
              <a:buSzPct val="80000"/>
              <a:buFont typeface="Wingdings" charset="2"/>
              <a:buChar char=""/>
            </a:pPr>
            <a:r>
              <a:rPr b="0" lang="en-IN" sz="1200" spc="-1" strike="noStrike">
                <a:solidFill>
                  <a:srgbClr val="2e75b6"/>
                </a:solidFill>
                <a:latin typeface="Calibri"/>
                <a:ea typeface="DejaVu Sans"/>
              </a:rPr>
              <a:t>Use of only open source technologies does not incur any software/ licensing costs </a:t>
            </a:r>
            <a:r>
              <a:rPr b="1" lang="en-IN" sz="1200" spc="-1" strike="noStrike">
                <a:solidFill>
                  <a:srgbClr val="2e75b6"/>
                </a:solidFill>
                <a:latin typeface="Calibri"/>
                <a:ea typeface="DejaVu Sans"/>
              </a:rPr>
              <a:t>(FREE TO USE SOFTWARE)</a:t>
            </a:r>
            <a:endParaRPr b="0" lang="en-IN" sz="1200" spc="-1" strike="noStrike">
              <a:latin typeface="Arial"/>
            </a:endParaRPr>
          </a:p>
          <a:p>
            <a:pPr lvl="1" marL="399960" indent="-170640">
              <a:lnSpc>
                <a:spcPts val="1301"/>
              </a:lnSpc>
              <a:spcBef>
                <a:spcPts val="479"/>
              </a:spcBef>
              <a:buClr>
                <a:srgbClr val="000000"/>
              </a:buClr>
              <a:buSzPct val="80000"/>
              <a:buFont typeface="Wingdings" charset="2"/>
              <a:buChar char=""/>
            </a:pPr>
            <a:r>
              <a:rPr b="0" lang="en-IN" sz="1200" spc="-1" strike="noStrike">
                <a:solidFill>
                  <a:srgbClr val="2e75b6"/>
                </a:solidFill>
                <a:latin typeface="Calibri"/>
                <a:ea typeface="DejaVu Sans"/>
              </a:rPr>
              <a:t>Enabled self-service reporting to support </a:t>
            </a:r>
            <a:r>
              <a:rPr b="1" lang="en-IN" sz="1200" spc="-1" strike="noStrike">
                <a:solidFill>
                  <a:srgbClr val="2e75b6"/>
                </a:solidFill>
                <a:latin typeface="Calibri"/>
                <a:ea typeface="DejaVu Sans"/>
              </a:rPr>
              <a:t>reports for strategic and tactical decision making</a:t>
            </a:r>
            <a:r>
              <a:rPr b="0" lang="en-IN" sz="1200" spc="-1" strike="noStrike">
                <a:solidFill>
                  <a:srgbClr val="2e75b6"/>
                </a:solidFill>
                <a:latin typeface="Calibri"/>
                <a:ea typeface="DejaVu Sans"/>
              </a:rPr>
              <a:t> by business users</a:t>
            </a:r>
            <a:endParaRPr b="0" lang="en-IN" sz="1200" spc="-1" strike="noStrike">
              <a:latin typeface="Arial"/>
            </a:endParaRPr>
          </a:p>
        </p:txBody>
      </p:sp>
      <p:sp>
        <p:nvSpPr>
          <p:cNvPr id="49" name="TextShape 13"/>
          <p:cNvSpPr txBox="1"/>
          <p:nvPr/>
        </p:nvSpPr>
        <p:spPr>
          <a:xfrm>
            <a:off x="1800000" y="5733720"/>
            <a:ext cx="8856000" cy="602280"/>
          </a:xfrm>
          <a:prstGeom prst="rect">
            <a:avLst/>
          </a:prstGeom>
          <a:noFill/>
          <a:ln>
            <a:noFill/>
          </a:ln>
        </p:spPr>
        <p:txBody>
          <a:bodyPr lIns="90000" rIns="90000" tIns="45000" bIns="45000"/>
          <a:p>
            <a:pPr>
              <a:lnSpc>
                <a:spcPts val="1301"/>
              </a:lnSpc>
              <a:spcBef>
                <a:spcPts val="479"/>
              </a:spcBef>
            </a:pPr>
            <a:r>
              <a:rPr b="1" lang="en-IN" sz="1200" spc="-1" strike="noStrike">
                <a:solidFill>
                  <a:srgbClr val="2e75b6"/>
                </a:solidFill>
                <a:latin typeface="Calibri"/>
                <a:ea typeface="DejaVu Sans"/>
              </a:rPr>
              <a:t>The</a:t>
            </a:r>
            <a:r>
              <a:rPr b="1" lang="en-IN" sz="1800" spc="-1" strike="noStrike">
                <a:latin typeface="Arial"/>
              </a:rPr>
              <a:t> </a:t>
            </a:r>
            <a:r>
              <a:rPr b="1" lang="en-IN" sz="1200" spc="-1" strike="noStrike">
                <a:solidFill>
                  <a:srgbClr val="2e75b6"/>
                </a:solidFill>
                <a:latin typeface="Calibri"/>
                <a:ea typeface="DejaVu Sans"/>
              </a:rPr>
              <a:t>design and architecture doc and the data model pdf has been attached along with this ppt</a:t>
            </a:r>
            <a:endParaRPr b="1" lang="en-IN" sz="1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212</TotalTime>
  <Application>LibreOffice/6.0.7.3$Linux_X86_64 LibreOffice_project/00m0$Build-3</Application>
  <Words>321</Words>
  <Paragraphs>22</Paragraphs>
  <Company>Deloitte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2018-03-28T14:01:57Z</dcterms:created>
  <dc:creator>Malhotra, Siddharth</dc:creator>
  <dc:description/>
  <dc:language>en-IN</dc:language>
  <cp:lastModifiedBy/>
  <dcterms:modified xsi:type="dcterms:W3CDTF">2019-03-17T13:45:40Z</dcterms:modified>
  <cp:revision>24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Deloitte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2</vt:i4>
  </property>
</Properties>
</file>