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8"/>
  </p:notesMasterIdLst>
  <p:sldIdLst>
    <p:sldId id="257" r:id="rId2"/>
    <p:sldId id="258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5"/>
    <p:restoredTop sz="94662"/>
  </p:normalViewPr>
  <p:slideViewPr>
    <p:cSldViewPr snapToGrid="0" snapToObjects="1">
      <p:cViewPr varScale="1">
        <p:scale>
          <a:sx n="172" d="100"/>
          <a:sy n="172" d="100"/>
        </p:scale>
        <p:origin x="1184" y="184"/>
      </p:cViewPr>
      <p:guideLst>
        <p:guide orient="horz" pos="96"/>
        <p:guide pos="28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9:01:55.1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9:02:07.7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9:02:16.8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 0 24575,'-6'7'0,"1"-1"0,1-3 0,2 1 0,-2-2 0,1 2 0,-1 0 0,2 1 0,-2-1 0,1 1 0,-1-1 0,2 1 0,-1-1 0,-1-1 0,4 1 0,6-12 0,-2 8 0,6-9 0,-5 8 0,-1-3 0,1 4 0,-1-2 0,1 2 0,-1 0 0,-1-2 0,-1-1 0,0 1 0,0 0 0,2 2 0,1 0 0,-1 0 0,-2 2 0,0 0 0,-2 5 0,0-2 0,-2 2 0,2-2 0,-2-1 0,0 1 0,1-1 0,-1 0 0,2 3 0,0-2 0,0 5 0,0-5 0,0 2 0,0-3 0,0 1 0,0-1 0,-4 1 0,3-1 0,-4 1 0,5-1 0,0 1 0,0-1 0,0 1 0,-2-1 0,2 1 0,-2-1 0,2 0 0,0 0 0,0 1 0,0 2 0,0-2 0,0 2 0,0-3 0,0 1 0,0-1 0,0 1 0,0-1 0,0 0 0,0 1 0,0-1 0,0 0 0,0 1 0,-2 2 0,1-2 0,-1 2 0,2-2 0,0-3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9:02:10.9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9:01:32.1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9:01:33.4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9:01:35.6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9:01:49.3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124 1 24575,'-15'9'0,"3"-1"0,0-2 0,6 0 0,-6 0 0,6 0 0,-3 0 0,4-1 0,-1 1 0,0-1 0,1 1 0,-1 0 0,1-3 0,2 2 0,-2-5 0,2 5 0,-5-2 0,9-2 0,4-5 0,4-2 0,2-2 0,-5 4 0,-1 2 0,1 0 0,-1 1 0,-2-4 0,2 4 0,-2-4 0,3 2 0,-1-2 0,0 0 0,0-1 0,1 4 0,-3-3 0,2 4 0,-5-4 0,5 5 0,-4-5 0,3 2 0,-3 0 0,1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9:01:49.7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9:01:51.6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9:02:06.3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45F84-E4A7-5E44-A45F-442D08B9F168}" type="datetimeFigureOut">
              <a:rPr lang="en-DE" smtClean="0"/>
              <a:t>25.08.21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17608-CC88-A84C-B6E3-23470073C40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4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17608-CC88-A84C-B6E3-23470073C404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3984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17608-CC88-A84C-B6E3-23470073C404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7938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17608-CC88-A84C-B6E3-23470073C404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84437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D2F7-AA07-6149-BFD2-0222FC56EC75}" type="datetimeFigureOut">
              <a:rPr lang="en-DE" smtClean="0"/>
              <a:t>25.08.21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8CD4-39DA-564D-AEBB-CC63B94A06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508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D2F7-AA07-6149-BFD2-0222FC56EC75}" type="datetimeFigureOut">
              <a:rPr lang="en-DE" smtClean="0"/>
              <a:t>25.08.21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8CD4-39DA-564D-AEBB-CC63B94A06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5558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D2F7-AA07-6149-BFD2-0222FC56EC75}" type="datetimeFigureOut">
              <a:rPr lang="en-DE" smtClean="0"/>
              <a:t>25.08.21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8CD4-39DA-564D-AEBB-CC63B94A06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476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AD03-1060-8D4B-B3E9-D0673EED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80259-57D2-BE49-9E11-088DB6CA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D2F7-AA07-6149-BFD2-0222FC56EC75}" type="datetimeFigureOut">
              <a:rPr lang="en-DE" smtClean="0"/>
              <a:t>25.08.21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C917-7705-3540-B002-219C3C95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03B1E-7B2E-5D42-8E2D-F8D46C2F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8CD4-39DA-564D-AEBB-CC63B94A06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859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D2F7-AA07-6149-BFD2-0222FC56EC75}" type="datetimeFigureOut">
              <a:rPr lang="en-DE" smtClean="0"/>
              <a:t>25.08.21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8CD4-39DA-564D-AEBB-CC63B94A06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8726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D2F7-AA07-6149-BFD2-0222FC56EC75}" type="datetimeFigureOut">
              <a:rPr lang="en-DE" smtClean="0"/>
              <a:t>25.08.21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8CD4-39DA-564D-AEBB-CC63B94A06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669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D2F7-AA07-6149-BFD2-0222FC56EC75}" type="datetimeFigureOut">
              <a:rPr lang="en-DE" smtClean="0"/>
              <a:t>25.08.21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8CD4-39DA-564D-AEBB-CC63B94A06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200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D2F7-AA07-6149-BFD2-0222FC56EC75}" type="datetimeFigureOut">
              <a:rPr lang="en-DE" smtClean="0"/>
              <a:t>25.08.21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8CD4-39DA-564D-AEBB-CC63B94A06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306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D2F7-AA07-6149-BFD2-0222FC56EC75}" type="datetimeFigureOut">
              <a:rPr lang="en-DE" smtClean="0"/>
              <a:t>25.08.21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8CD4-39DA-564D-AEBB-CC63B94A06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6030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D2F7-AA07-6149-BFD2-0222FC56EC75}" type="datetimeFigureOut">
              <a:rPr lang="en-DE" smtClean="0"/>
              <a:t>25.08.21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8CD4-39DA-564D-AEBB-CC63B94A06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6100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D2F7-AA07-6149-BFD2-0222FC56EC75}" type="datetimeFigureOut">
              <a:rPr lang="en-DE" smtClean="0"/>
              <a:t>25.08.21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8CD4-39DA-564D-AEBB-CC63B94A06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0419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D2F7-AA07-6149-BFD2-0222FC56EC75}" type="datetimeFigureOut">
              <a:rPr lang="en-DE" smtClean="0"/>
              <a:t>25.08.21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8CD4-39DA-564D-AEBB-CC63B94A06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9652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AD2F7-AA07-6149-BFD2-0222FC56EC75}" type="datetimeFigureOut">
              <a:rPr lang="en-DE" smtClean="0"/>
              <a:t>25.08.21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38CD4-39DA-564D-AEBB-CC63B94A06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5365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7.xml"/><Relationship Id="rId18" Type="http://schemas.openxmlformats.org/officeDocument/2006/relationships/image" Target="../media/image7.png"/><Relationship Id="rId3" Type="http://schemas.openxmlformats.org/officeDocument/2006/relationships/image" Target="../media/image3.emf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11.xml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4.png"/><Relationship Id="rId15" Type="http://schemas.openxmlformats.org/officeDocument/2006/relationships/customXml" Target="../ink/ink9.xml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customXml" Target="../ink/ink4.xml"/><Relationship Id="rId14" Type="http://schemas.openxmlformats.org/officeDocument/2006/relationships/customXml" Target="../ink/ink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14CBFB9-0C89-1349-BCED-B87D12A78E82}"/>
              </a:ext>
            </a:extLst>
          </p:cNvPr>
          <p:cNvGrpSpPr/>
          <p:nvPr/>
        </p:nvGrpSpPr>
        <p:grpSpPr>
          <a:xfrm>
            <a:off x="80834" y="2390775"/>
            <a:ext cx="8886696" cy="1724025"/>
            <a:chOff x="107778" y="2044700"/>
            <a:chExt cx="11848928" cy="2298700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FE097E7A-5018-0947-BCF3-8B3FAA551A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669"/>
            <a:stretch/>
          </p:blipFill>
          <p:spPr>
            <a:xfrm>
              <a:off x="8085609" y="2146300"/>
              <a:ext cx="3871097" cy="2095500"/>
            </a:xfrm>
            <a:prstGeom prst="rect">
              <a:avLst/>
            </a:prstGeom>
          </p:spPr>
        </p:pic>
        <p:pic>
          <p:nvPicPr>
            <p:cNvPr id="7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857DDEEE-0B4A-6247-8E51-FFD24D722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61" r="53448"/>
            <a:stretch/>
          </p:blipFill>
          <p:spPr>
            <a:xfrm>
              <a:off x="107778" y="2044700"/>
              <a:ext cx="3871097" cy="2298700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BBBBCE48-D5FB-E74B-9127-C9D10B349E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3444"/>
            <a:stretch/>
          </p:blipFill>
          <p:spPr>
            <a:xfrm>
              <a:off x="4106390" y="2044700"/>
              <a:ext cx="3979219" cy="2298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683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B0FBD8-E918-F446-B228-31398F298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4543" b="51030"/>
          <a:stretch/>
        </p:blipFill>
        <p:spPr>
          <a:xfrm>
            <a:off x="0" y="1473200"/>
            <a:ext cx="9144000" cy="1770743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4473C7A-20BB-3E43-A20E-6FDAE8A22079}"/>
              </a:ext>
            </a:extLst>
          </p:cNvPr>
          <p:cNvSpPr/>
          <p:nvPr/>
        </p:nvSpPr>
        <p:spPr>
          <a:xfrm>
            <a:off x="420914" y="1328057"/>
            <a:ext cx="1799772" cy="362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45ED56-CF3D-5942-8E29-2E8876B030FF}"/>
              </a:ext>
            </a:extLst>
          </p:cNvPr>
          <p:cNvSpPr/>
          <p:nvPr/>
        </p:nvSpPr>
        <p:spPr>
          <a:xfrm>
            <a:off x="333828" y="2994342"/>
            <a:ext cx="6555109" cy="301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365F12-6849-9B47-AD07-0E100340FEFA}"/>
              </a:ext>
            </a:extLst>
          </p:cNvPr>
          <p:cNvSpPr/>
          <p:nvPr/>
        </p:nvSpPr>
        <p:spPr>
          <a:xfrm>
            <a:off x="3051018" y="2743200"/>
            <a:ext cx="271604" cy="389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8562F8-A6A5-074B-8F74-DEF747DEEA20}"/>
              </a:ext>
            </a:extLst>
          </p:cNvPr>
          <p:cNvSpPr/>
          <p:nvPr/>
        </p:nvSpPr>
        <p:spPr>
          <a:xfrm>
            <a:off x="6888936" y="1765165"/>
            <a:ext cx="343968" cy="389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50" dirty="0">
                <a:solidFill>
                  <a:sysClr val="windowText" lastClr="000000"/>
                </a:solidFill>
              </a:rPr>
              <a:t>FC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870204-8843-654D-A9C4-F19365BE73B5}"/>
              </a:ext>
            </a:extLst>
          </p:cNvPr>
          <p:cNvSpPr/>
          <p:nvPr/>
        </p:nvSpPr>
        <p:spPr>
          <a:xfrm>
            <a:off x="7672500" y="1771634"/>
            <a:ext cx="343968" cy="389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50" dirty="0">
                <a:solidFill>
                  <a:sysClr val="windowText" lastClr="000000"/>
                </a:solidFill>
              </a:rPr>
              <a:t>FC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50D251-F353-394E-8201-5B91F92F4D6D}"/>
              </a:ext>
            </a:extLst>
          </p:cNvPr>
          <p:cNvSpPr/>
          <p:nvPr/>
        </p:nvSpPr>
        <p:spPr>
          <a:xfrm>
            <a:off x="8476488" y="2415374"/>
            <a:ext cx="667512" cy="6439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0780913-DFF7-FD46-B37E-D5889AFA96EE}"/>
                  </a:ext>
                </a:extLst>
              </p14:cNvPr>
              <p14:cNvContentPartPr/>
              <p14:nvPr/>
            </p14:nvContentPartPr>
            <p14:xfrm>
              <a:off x="8746188" y="2297188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0780913-DFF7-FD46-B37E-D5889AFA96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28548" y="227918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920A415-9A58-7548-8DEB-BF68063148B6}"/>
                  </a:ext>
                </a:extLst>
              </p14:cNvPr>
              <p14:cNvContentPartPr/>
              <p14:nvPr/>
            </p14:nvContentPartPr>
            <p14:xfrm>
              <a:off x="8742786" y="2293026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920A415-9A58-7548-8DEB-BF68063148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25146" y="2275386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FEB44A81-E9B3-134A-906B-3C9F8ED13E52}"/>
              </a:ext>
            </a:extLst>
          </p:cNvPr>
          <p:cNvGrpSpPr/>
          <p:nvPr/>
        </p:nvGrpSpPr>
        <p:grpSpPr>
          <a:xfrm>
            <a:off x="8687880" y="2290506"/>
            <a:ext cx="109266" cy="133878"/>
            <a:chOff x="8687880" y="2290506"/>
            <a:chExt cx="109266" cy="13387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239E011-9724-004D-A594-A4B553A6E416}"/>
                    </a:ext>
                  </a:extLst>
                </p14:cNvPr>
                <p14:cNvContentPartPr/>
                <p14:nvPr/>
              </p14:nvContentPartPr>
              <p14:xfrm>
                <a:off x="8687880" y="2424024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239E011-9724-004D-A594-A4B553A6E41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25240" y="236102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7E91830-011A-FC46-BEC3-5F3462429460}"/>
                    </a:ext>
                  </a:extLst>
                </p14:cNvPr>
                <p14:cNvContentPartPr/>
                <p14:nvPr/>
              </p14:nvContentPartPr>
              <p14:xfrm>
                <a:off x="8725680" y="2421864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7E91830-011A-FC46-BEC3-5F346242946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62680" y="235886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BBED2B4-53D9-E148-AE0D-DADA78DFCE08}"/>
                    </a:ext>
                  </a:extLst>
                </p14:cNvPr>
                <p14:cNvContentPartPr/>
                <p14:nvPr/>
              </p14:nvContentPartPr>
              <p14:xfrm>
                <a:off x="8727840" y="2403144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BBED2B4-53D9-E148-AE0D-DADA78DFCE0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64840" y="23401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9B89D88-FB4D-C341-8CFE-AFA755E32F02}"/>
                    </a:ext>
                  </a:extLst>
                </p14:cNvPr>
                <p14:cNvContentPartPr/>
                <p14:nvPr/>
              </p14:nvContentPartPr>
              <p14:xfrm>
                <a:off x="8711268" y="2295028"/>
                <a:ext cx="45000" cy="33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9B89D88-FB4D-C341-8CFE-AFA755E32F0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693268" y="2277388"/>
                  <a:ext cx="806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6B3E5DB-F22B-A748-B66A-0575A1BA0F6B}"/>
                    </a:ext>
                  </a:extLst>
                </p14:cNvPr>
                <p14:cNvContentPartPr/>
                <p14:nvPr/>
              </p14:nvContentPartPr>
              <p14:xfrm>
                <a:off x="8751588" y="2298268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6B3E5DB-F22B-A748-B66A-0575A1BA0F6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33948" y="228062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B737E92-0A27-DE47-B0AB-0F44F340A95F}"/>
                    </a:ext>
                  </a:extLst>
                </p14:cNvPr>
                <p14:cNvContentPartPr/>
                <p14:nvPr/>
              </p14:nvContentPartPr>
              <p14:xfrm>
                <a:off x="8717748" y="2304028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B737E92-0A27-DE47-B0AB-0F44F340A95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00108" y="228602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120079B-4968-5B4C-A1B9-F49FDF0819A7}"/>
                    </a:ext>
                  </a:extLst>
                </p14:cNvPr>
                <p14:cNvContentPartPr/>
                <p14:nvPr/>
              </p14:nvContentPartPr>
              <p14:xfrm>
                <a:off x="8796786" y="2319306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120079B-4968-5B4C-A1B9-F49FDF0819A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78786" y="230166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79D6EF4-8E2C-304E-B154-BFF6382C3476}"/>
                    </a:ext>
                  </a:extLst>
                </p14:cNvPr>
                <p14:cNvContentPartPr/>
                <p14:nvPr/>
              </p14:nvContentPartPr>
              <p14:xfrm>
                <a:off x="8778786" y="2314986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79D6EF4-8E2C-304E-B154-BFF6382C347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60786" y="229734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00FA588-6429-4145-8AC8-793B977478D7}"/>
                    </a:ext>
                  </a:extLst>
                </p14:cNvPr>
                <p14:cNvContentPartPr/>
                <p14:nvPr/>
              </p14:nvContentPartPr>
              <p14:xfrm>
                <a:off x="8718666" y="2290506"/>
                <a:ext cx="27000" cy="98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00FA588-6429-4145-8AC8-793B977478D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01026" y="2272506"/>
                  <a:ext cx="62640" cy="13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4856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000ECC0-5234-7E4D-92D5-BBD284B7D474}"/>
              </a:ext>
            </a:extLst>
          </p:cNvPr>
          <p:cNvGrpSpPr/>
          <p:nvPr/>
        </p:nvGrpSpPr>
        <p:grpSpPr>
          <a:xfrm>
            <a:off x="0" y="1219200"/>
            <a:ext cx="9144000" cy="3294435"/>
            <a:chOff x="0" y="1219200"/>
            <a:chExt cx="9144000" cy="32944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7C81A21-0C86-B044-A7E0-1E51173E4B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450" b="28913"/>
            <a:stretch/>
          </p:blipFill>
          <p:spPr>
            <a:xfrm>
              <a:off x="0" y="1446179"/>
              <a:ext cx="9144000" cy="306745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B0C3429-3A0E-0942-A98B-90A72D66C462}"/>
                </a:ext>
              </a:extLst>
            </p:cNvPr>
            <p:cNvSpPr/>
            <p:nvPr/>
          </p:nvSpPr>
          <p:spPr>
            <a:xfrm>
              <a:off x="6785174" y="3234350"/>
              <a:ext cx="343968" cy="3892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050" dirty="0">
                  <a:solidFill>
                    <a:sysClr val="windowText" lastClr="000000"/>
                  </a:solidFill>
                </a:rPr>
                <a:t>FC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D1A1CDE-3553-D643-9E1B-822AC08442CD}"/>
                </a:ext>
              </a:extLst>
            </p:cNvPr>
            <p:cNvSpPr/>
            <p:nvPr/>
          </p:nvSpPr>
          <p:spPr>
            <a:xfrm>
              <a:off x="7517991" y="3234349"/>
              <a:ext cx="343968" cy="3892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050" dirty="0">
                  <a:solidFill>
                    <a:sysClr val="windowText" lastClr="000000"/>
                  </a:solidFill>
                </a:rPr>
                <a:t>FC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99D064B-E10A-9744-96A6-6415D779680C}"/>
                </a:ext>
              </a:extLst>
            </p:cNvPr>
            <p:cNvSpPr/>
            <p:nvPr/>
          </p:nvSpPr>
          <p:spPr>
            <a:xfrm>
              <a:off x="2490281" y="1219200"/>
              <a:ext cx="2516221" cy="389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BD96F-51E9-E54E-9686-6F49DD6007B0}"/>
                </a:ext>
              </a:extLst>
            </p:cNvPr>
            <p:cNvSpPr/>
            <p:nvPr/>
          </p:nvSpPr>
          <p:spPr>
            <a:xfrm>
              <a:off x="389106" y="3093396"/>
              <a:ext cx="920885" cy="8430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E49FEC0-2403-8D46-B100-31985ED2B5B2}"/>
                </a:ext>
              </a:extLst>
            </p:cNvPr>
            <p:cNvSpPr/>
            <p:nvPr/>
          </p:nvSpPr>
          <p:spPr>
            <a:xfrm>
              <a:off x="2097931" y="2837234"/>
              <a:ext cx="920885" cy="8430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ECDA1C-2167-8942-B9AB-13AFA8B0B850}"/>
                </a:ext>
              </a:extLst>
            </p:cNvPr>
            <p:cNvSpPr/>
            <p:nvPr/>
          </p:nvSpPr>
          <p:spPr>
            <a:xfrm>
              <a:off x="3816485" y="2824263"/>
              <a:ext cx="2415702" cy="14591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AFBC3B-30DC-064F-8FEE-BFC3A265A46E}"/>
                </a:ext>
              </a:extLst>
            </p:cNvPr>
            <p:cNvSpPr/>
            <p:nvPr/>
          </p:nvSpPr>
          <p:spPr>
            <a:xfrm>
              <a:off x="6928103" y="2824264"/>
              <a:ext cx="1236645" cy="4571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1913776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D47CC93-01D4-6B4E-9B2C-2353639DB48A}"/>
              </a:ext>
            </a:extLst>
          </p:cNvPr>
          <p:cNvGrpSpPr/>
          <p:nvPr/>
        </p:nvGrpSpPr>
        <p:grpSpPr>
          <a:xfrm>
            <a:off x="0" y="1234789"/>
            <a:ext cx="9144000" cy="4388421"/>
            <a:chOff x="0" y="1234789"/>
            <a:chExt cx="9144000" cy="4388421"/>
          </a:xfrm>
        </p:grpSpPr>
        <p:pic>
          <p:nvPicPr>
            <p:cNvPr id="5" name="Picture 4" descr="A diagram of different colored squares&#10;&#10;Description automatically generated with medium confidence">
              <a:extLst>
                <a:ext uri="{FF2B5EF4-FFF2-40B4-BE49-F238E27FC236}">
                  <a16:creationId xmlns:a16="http://schemas.microsoft.com/office/drawing/2014/main" id="{41461C05-BC04-424B-AF2F-372E944C2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34789"/>
              <a:ext cx="9144000" cy="4388421"/>
            </a:xfrm>
            <a:prstGeom prst="rect">
              <a:avLst/>
            </a:prstGeom>
          </p:spPr>
        </p:pic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21E14FD-1BE3-1848-B9B7-CFB863488C1A}"/>
                </a:ext>
              </a:extLst>
            </p:cNvPr>
            <p:cNvSpPr/>
            <p:nvPr/>
          </p:nvSpPr>
          <p:spPr>
            <a:xfrm>
              <a:off x="8041532" y="5071353"/>
              <a:ext cx="479898" cy="403033"/>
            </a:xfrm>
            <a:custGeom>
              <a:avLst/>
              <a:gdLst>
                <a:gd name="connsiteX0" fmla="*/ 0 w 479898"/>
                <a:gd name="connsiteY0" fmla="*/ 285345 h 403033"/>
                <a:gd name="connsiteX1" fmla="*/ 0 w 479898"/>
                <a:gd name="connsiteY1" fmla="*/ 285345 h 403033"/>
                <a:gd name="connsiteX2" fmla="*/ 19455 w 479898"/>
                <a:gd name="connsiteY2" fmla="*/ 226979 h 403033"/>
                <a:gd name="connsiteX3" fmla="*/ 51881 w 479898"/>
                <a:gd name="connsiteY3" fmla="*/ 194553 h 403033"/>
                <a:gd name="connsiteX4" fmla="*/ 64851 w 479898"/>
                <a:gd name="connsiteY4" fmla="*/ 175098 h 403033"/>
                <a:gd name="connsiteX5" fmla="*/ 103762 w 479898"/>
                <a:gd name="connsiteY5" fmla="*/ 129702 h 403033"/>
                <a:gd name="connsiteX6" fmla="*/ 149157 w 479898"/>
                <a:gd name="connsiteY6" fmla="*/ 129702 h 403033"/>
                <a:gd name="connsiteX7" fmla="*/ 188068 w 479898"/>
                <a:gd name="connsiteY7" fmla="*/ 90792 h 403033"/>
                <a:gd name="connsiteX8" fmla="*/ 220494 w 479898"/>
                <a:gd name="connsiteY8" fmla="*/ 51881 h 403033"/>
                <a:gd name="connsiteX9" fmla="*/ 239949 w 479898"/>
                <a:gd name="connsiteY9" fmla="*/ 45396 h 403033"/>
                <a:gd name="connsiteX10" fmla="*/ 278859 w 479898"/>
                <a:gd name="connsiteY10" fmla="*/ 19456 h 403033"/>
                <a:gd name="connsiteX11" fmla="*/ 317770 w 479898"/>
                <a:gd name="connsiteY11" fmla="*/ 0 h 403033"/>
                <a:gd name="connsiteX12" fmla="*/ 402077 w 479898"/>
                <a:gd name="connsiteY12" fmla="*/ 6485 h 403033"/>
                <a:gd name="connsiteX13" fmla="*/ 421532 w 479898"/>
                <a:gd name="connsiteY13" fmla="*/ 12970 h 403033"/>
                <a:gd name="connsiteX14" fmla="*/ 434502 w 479898"/>
                <a:gd name="connsiteY14" fmla="*/ 25941 h 403033"/>
                <a:gd name="connsiteX15" fmla="*/ 453957 w 479898"/>
                <a:gd name="connsiteY15" fmla="*/ 38911 h 403033"/>
                <a:gd name="connsiteX16" fmla="*/ 466928 w 479898"/>
                <a:gd name="connsiteY16" fmla="*/ 58366 h 403033"/>
                <a:gd name="connsiteX17" fmla="*/ 479898 w 479898"/>
                <a:gd name="connsiteY17" fmla="*/ 97277 h 403033"/>
                <a:gd name="connsiteX18" fmla="*/ 473413 w 479898"/>
                <a:gd name="connsiteY18" fmla="*/ 175098 h 403033"/>
                <a:gd name="connsiteX19" fmla="*/ 447472 w 479898"/>
                <a:gd name="connsiteY19" fmla="*/ 214009 h 403033"/>
                <a:gd name="connsiteX20" fmla="*/ 440987 w 479898"/>
                <a:gd name="connsiteY20" fmla="*/ 233464 h 403033"/>
                <a:gd name="connsiteX21" fmla="*/ 421532 w 479898"/>
                <a:gd name="connsiteY21" fmla="*/ 246434 h 403033"/>
                <a:gd name="connsiteX22" fmla="*/ 402077 w 479898"/>
                <a:gd name="connsiteY22" fmla="*/ 272375 h 403033"/>
                <a:gd name="connsiteX23" fmla="*/ 382621 w 479898"/>
                <a:gd name="connsiteY23" fmla="*/ 285345 h 403033"/>
                <a:gd name="connsiteX24" fmla="*/ 343711 w 479898"/>
                <a:gd name="connsiteY24" fmla="*/ 317770 h 403033"/>
                <a:gd name="connsiteX25" fmla="*/ 278859 w 479898"/>
                <a:gd name="connsiteY25" fmla="*/ 363166 h 403033"/>
                <a:gd name="connsiteX26" fmla="*/ 259404 w 479898"/>
                <a:gd name="connsiteY26" fmla="*/ 376136 h 403033"/>
                <a:gd name="connsiteX27" fmla="*/ 233464 w 479898"/>
                <a:gd name="connsiteY27" fmla="*/ 382621 h 403033"/>
                <a:gd name="connsiteX28" fmla="*/ 214008 w 479898"/>
                <a:gd name="connsiteY28" fmla="*/ 395592 h 403033"/>
                <a:gd name="connsiteX29" fmla="*/ 58366 w 479898"/>
                <a:gd name="connsiteY29" fmla="*/ 395592 h 403033"/>
                <a:gd name="connsiteX30" fmla="*/ 38911 w 479898"/>
                <a:gd name="connsiteY30" fmla="*/ 382621 h 403033"/>
                <a:gd name="connsiteX31" fmla="*/ 12970 w 479898"/>
                <a:gd name="connsiteY31" fmla="*/ 350196 h 403033"/>
                <a:gd name="connsiteX32" fmla="*/ 0 w 479898"/>
                <a:gd name="connsiteY32" fmla="*/ 311285 h 403033"/>
                <a:gd name="connsiteX33" fmla="*/ 0 w 479898"/>
                <a:gd name="connsiteY33" fmla="*/ 285345 h 403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79898" h="403033">
                  <a:moveTo>
                    <a:pt x="0" y="285345"/>
                  </a:moveTo>
                  <a:lnTo>
                    <a:pt x="0" y="285345"/>
                  </a:lnTo>
                  <a:cubicBezTo>
                    <a:pt x="6485" y="265890"/>
                    <a:pt x="9280" y="244785"/>
                    <a:pt x="19455" y="226979"/>
                  </a:cubicBezTo>
                  <a:cubicBezTo>
                    <a:pt x="27039" y="213707"/>
                    <a:pt x="43402" y="207272"/>
                    <a:pt x="51881" y="194553"/>
                  </a:cubicBezTo>
                  <a:cubicBezTo>
                    <a:pt x="56204" y="188068"/>
                    <a:pt x="59719" y="180964"/>
                    <a:pt x="64851" y="175098"/>
                  </a:cubicBezTo>
                  <a:cubicBezTo>
                    <a:pt x="106668" y="127308"/>
                    <a:pt x="88553" y="160123"/>
                    <a:pt x="103762" y="129702"/>
                  </a:cubicBezTo>
                  <a:lnTo>
                    <a:pt x="149157" y="129702"/>
                  </a:lnTo>
                  <a:cubicBezTo>
                    <a:pt x="162127" y="116732"/>
                    <a:pt x="175882" y="104501"/>
                    <a:pt x="188068" y="90792"/>
                  </a:cubicBezTo>
                  <a:cubicBezTo>
                    <a:pt x="205472" y="71212"/>
                    <a:pt x="196295" y="68013"/>
                    <a:pt x="220494" y="51881"/>
                  </a:cubicBezTo>
                  <a:cubicBezTo>
                    <a:pt x="226182" y="48089"/>
                    <a:pt x="233973" y="48716"/>
                    <a:pt x="239949" y="45396"/>
                  </a:cubicBezTo>
                  <a:cubicBezTo>
                    <a:pt x="253575" y="37826"/>
                    <a:pt x="264071" y="24386"/>
                    <a:pt x="278859" y="19456"/>
                  </a:cubicBezTo>
                  <a:cubicBezTo>
                    <a:pt x="305709" y="10505"/>
                    <a:pt x="292627" y="16762"/>
                    <a:pt x="317770" y="0"/>
                  </a:cubicBezTo>
                  <a:cubicBezTo>
                    <a:pt x="345872" y="2162"/>
                    <a:pt x="374109" y="2989"/>
                    <a:pt x="402077" y="6485"/>
                  </a:cubicBezTo>
                  <a:cubicBezTo>
                    <a:pt x="408860" y="7333"/>
                    <a:pt x="415670" y="9453"/>
                    <a:pt x="421532" y="12970"/>
                  </a:cubicBezTo>
                  <a:cubicBezTo>
                    <a:pt x="426775" y="16116"/>
                    <a:pt x="429728" y="22121"/>
                    <a:pt x="434502" y="25941"/>
                  </a:cubicBezTo>
                  <a:cubicBezTo>
                    <a:pt x="440588" y="30810"/>
                    <a:pt x="447472" y="34588"/>
                    <a:pt x="453957" y="38911"/>
                  </a:cubicBezTo>
                  <a:cubicBezTo>
                    <a:pt x="458281" y="45396"/>
                    <a:pt x="463762" y="51244"/>
                    <a:pt x="466928" y="58366"/>
                  </a:cubicBezTo>
                  <a:cubicBezTo>
                    <a:pt x="472481" y="70859"/>
                    <a:pt x="479898" y="97277"/>
                    <a:pt x="479898" y="97277"/>
                  </a:cubicBezTo>
                  <a:cubicBezTo>
                    <a:pt x="477736" y="123217"/>
                    <a:pt x="480380" y="150017"/>
                    <a:pt x="473413" y="175098"/>
                  </a:cubicBezTo>
                  <a:cubicBezTo>
                    <a:pt x="469241" y="190118"/>
                    <a:pt x="452402" y="199220"/>
                    <a:pt x="447472" y="214009"/>
                  </a:cubicBezTo>
                  <a:cubicBezTo>
                    <a:pt x="445310" y="220494"/>
                    <a:pt x="445257" y="228126"/>
                    <a:pt x="440987" y="233464"/>
                  </a:cubicBezTo>
                  <a:cubicBezTo>
                    <a:pt x="436118" y="239550"/>
                    <a:pt x="428017" y="242111"/>
                    <a:pt x="421532" y="246434"/>
                  </a:cubicBezTo>
                  <a:cubicBezTo>
                    <a:pt x="415047" y="255081"/>
                    <a:pt x="409720" y="264732"/>
                    <a:pt x="402077" y="272375"/>
                  </a:cubicBezTo>
                  <a:cubicBezTo>
                    <a:pt x="396566" y="277886"/>
                    <a:pt x="388609" y="280355"/>
                    <a:pt x="382621" y="285345"/>
                  </a:cubicBezTo>
                  <a:cubicBezTo>
                    <a:pt x="309936" y="345914"/>
                    <a:pt x="411350" y="269456"/>
                    <a:pt x="343711" y="317770"/>
                  </a:cubicBezTo>
                  <a:cubicBezTo>
                    <a:pt x="276495" y="365782"/>
                    <a:pt x="368305" y="303536"/>
                    <a:pt x="278859" y="363166"/>
                  </a:cubicBezTo>
                  <a:cubicBezTo>
                    <a:pt x="272374" y="367489"/>
                    <a:pt x="266965" y="374246"/>
                    <a:pt x="259404" y="376136"/>
                  </a:cubicBezTo>
                  <a:lnTo>
                    <a:pt x="233464" y="382621"/>
                  </a:lnTo>
                  <a:cubicBezTo>
                    <a:pt x="226979" y="386945"/>
                    <a:pt x="221306" y="392855"/>
                    <a:pt x="214008" y="395592"/>
                  </a:cubicBezTo>
                  <a:cubicBezTo>
                    <a:pt x="171028" y="411710"/>
                    <a:pt x="81487" y="396809"/>
                    <a:pt x="58366" y="395592"/>
                  </a:cubicBezTo>
                  <a:cubicBezTo>
                    <a:pt x="51881" y="391268"/>
                    <a:pt x="44997" y="387490"/>
                    <a:pt x="38911" y="382621"/>
                  </a:cubicBezTo>
                  <a:cubicBezTo>
                    <a:pt x="29616" y="375185"/>
                    <a:pt x="17620" y="360659"/>
                    <a:pt x="12970" y="350196"/>
                  </a:cubicBezTo>
                  <a:cubicBezTo>
                    <a:pt x="7417" y="337702"/>
                    <a:pt x="0" y="324957"/>
                    <a:pt x="0" y="311285"/>
                  </a:cubicBezTo>
                  <a:lnTo>
                    <a:pt x="0" y="28534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275890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3CA6E09-41A5-CE47-B66A-5B5D46A74179}"/>
              </a:ext>
            </a:extLst>
          </p:cNvPr>
          <p:cNvGrpSpPr/>
          <p:nvPr/>
        </p:nvGrpSpPr>
        <p:grpSpPr>
          <a:xfrm>
            <a:off x="353802" y="1712197"/>
            <a:ext cx="8291205" cy="2198336"/>
            <a:chOff x="353802" y="1712197"/>
            <a:chExt cx="8291205" cy="2198336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1F281FAB-E322-8744-9F4C-A3068C6F1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5260" y="1811381"/>
              <a:ext cx="3539747" cy="2099152"/>
            </a:xfrm>
            <a:prstGeom prst="rect">
              <a:avLst/>
            </a:prstGeom>
          </p:spPr>
        </p:pic>
        <p:pic>
          <p:nvPicPr>
            <p:cNvPr id="7" name="Picture 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7FE03F46-811A-C745-BD13-55D6FEA0B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3802" y="1712197"/>
              <a:ext cx="4584208" cy="2198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146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87C1C39-EC4E-9B4C-AE74-209A11FD7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6799"/>
            <a:ext cx="9144000" cy="41844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E5A0D4-1A10-7348-81A6-381B8AEE9A4D}"/>
              </a:ext>
            </a:extLst>
          </p:cNvPr>
          <p:cNvSpPr/>
          <p:nvPr/>
        </p:nvSpPr>
        <p:spPr>
          <a:xfrm>
            <a:off x="1963972" y="4063117"/>
            <a:ext cx="747422" cy="453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963845-A4BE-E849-95BB-8CBED0DDB85C}"/>
              </a:ext>
            </a:extLst>
          </p:cNvPr>
          <p:cNvSpPr/>
          <p:nvPr/>
        </p:nvSpPr>
        <p:spPr>
          <a:xfrm>
            <a:off x="4048537" y="4063117"/>
            <a:ext cx="747422" cy="453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22FB4A-F203-A44D-88D7-121CDAA76D9B}"/>
              </a:ext>
            </a:extLst>
          </p:cNvPr>
          <p:cNvSpPr/>
          <p:nvPr/>
        </p:nvSpPr>
        <p:spPr>
          <a:xfrm>
            <a:off x="6149004" y="4063117"/>
            <a:ext cx="747422" cy="453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80B4FE-276C-3C41-817E-0AF3BDEFA9FE}"/>
              </a:ext>
            </a:extLst>
          </p:cNvPr>
          <p:cNvSpPr/>
          <p:nvPr/>
        </p:nvSpPr>
        <p:spPr>
          <a:xfrm>
            <a:off x="8265372" y="4063117"/>
            <a:ext cx="747422" cy="453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C28671-0796-AC46-80B1-15A6566B3253}"/>
                  </a:ext>
                </a:extLst>
              </p:cNvPr>
              <p:cNvSpPr txBox="1"/>
              <p:nvPr/>
            </p:nvSpPr>
            <p:spPr>
              <a:xfrm>
                <a:off x="1973461" y="4141740"/>
                <a:ext cx="737933" cy="2959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C28671-0796-AC46-80B1-15A6566B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461" y="4141740"/>
                <a:ext cx="737933" cy="295978"/>
              </a:xfrm>
              <a:prstGeom prst="rect">
                <a:avLst/>
              </a:prstGeom>
              <a:blipFill>
                <a:blip r:embed="rId3"/>
                <a:stretch>
                  <a:fillRect l="-5085" r="-339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EA098F-5B25-9049-9A70-9CAC9D64B982}"/>
                  </a:ext>
                </a:extLst>
              </p:cNvPr>
              <p:cNvSpPr txBox="1"/>
              <p:nvPr/>
            </p:nvSpPr>
            <p:spPr>
              <a:xfrm>
                <a:off x="4048536" y="4137765"/>
                <a:ext cx="737933" cy="2959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EA098F-5B25-9049-9A70-9CAC9D64B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536" y="4137765"/>
                <a:ext cx="737933" cy="295978"/>
              </a:xfrm>
              <a:prstGeom prst="rect">
                <a:avLst/>
              </a:prstGeom>
              <a:blipFill>
                <a:blip r:embed="rId4"/>
                <a:stretch>
                  <a:fillRect l="-5085" r="-339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961519-36B5-414A-B084-6B76AD3F6848}"/>
                  </a:ext>
                </a:extLst>
              </p:cNvPr>
              <p:cNvSpPr txBox="1"/>
              <p:nvPr/>
            </p:nvSpPr>
            <p:spPr>
              <a:xfrm>
                <a:off x="6115661" y="4137766"/>
                <a:ext cx="737933" cy="2959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961519-36B5-414A-B084-6B76AD3F6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61" y="4137766"/>
                <a:ext cx="737933" cy="295978"/>
              </a:xfrm>
              <a:prstGeom prst="rect">
                <a:avLst/>
              </a:prstGeom>
              <a:blipFill>
                <a:blip r:embed="rId5"/>
                <a:stretch>
                  <a:fillRect l="-5085" r="-339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40216E-B76C-6544-A41F-66E5FFAA2C6B}"/>
                  </a:ext>
                </a:extLst>
              </p:cNvPr>
              <p:cNvSpPr txBox="1"/>
              <p:nvPr/>
            </p:nvSpPr>
            <p:spPr>
              <a:xfrm>
                <a:off x="8230491" y="4153669"/>
                <a:ext cx="737933" cy="2959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&lt;4&gt;</m:t>
                          </m:r>
                        </m:sup>
                      </m:sSup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40216E-B76C-6544-A41F-66E5FFAA2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491" y="4153669"/>
                <a:ext cx="737933" cy="295978"/>
              </a:xfrm>
              <a:prstGeom prst="rect">
                <a:avLst/>
              </a:prstGeom>
              <a:blipFill>
                <a:blip r:embed="rId6"/>
                <a:stretch>
                  <a:fillRect l="-5085" r="-169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8F80C1AC-3CDF-7E47-B446-4C5D990A608F}"/>
              </a:ext>
            </a:extLst>
          </p:cNvPr>
          <p:cNvSpPr/>
          <p:nvPr/>
        </p:nvSpPr>
        <p:spPr>
          <a:xfrm>
            <a:off x="205412" y="4444780"/>
            <a:ext cx="963429" cy="453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768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1834</TotalTime>
  <Words>11</Words>
  <Application>Microsoft Macintosh PowerPoint</Application>
  <PresentationFormat>On-screen Show (4:3)</PresentationFormat>
  <Paragraphs>11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TU-Pseudonym 9901427080267846</dc:creator>
  <cp:lastModifiedBy>TU-Pseudonym 9901427080267846</cp:lastModifiedBy>
  <cp:revision>8</cp:revision>
  <dcterms:created xsi:type="dcterms:W3CDTF">2021-08-06T16:05:27Z</dcterms:created>
  <dcterms:modified xsi:type="dcterms:W3CDTF">2021-08-25T21:03:42Z</dcterms:modified>
</cp:coreProperties>
</file>