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89A2-1164-478B-B5A1-089676B6F30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5F11-D5F6-435C-8DF2-444F7858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34" y="1508593"/>
            <a:ext cx="5212532" cy="384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720" y="3807125"/>
            <a:ext cx="1192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Interacting pairs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68505" y="3807125"/>
            <a:ext cx="1334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Interacting triplets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82792" y="569343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3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8" y="436916"/>
            <a:ext cx="6037317" cy="5597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6544" y="566468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9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40" y="1493352"/>
            <a:ext cx="4706520" cy="387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026" y="565317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611" y="594072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2" y="1381284"/>
            <a:ext cx="2840982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8619" y="581995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67" y="963733"/>
            <a:ext cx="4663844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3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9789" y="599248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85" y="2137876"/>
            <a:ext cx="6486706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4075" y="575094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58" y="1914854"/>
            <a:ext cx="4438273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0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47" y="1814572"/>
            <a:ext cx="4572396" cy="1871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336" y="491705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2943" y="4934309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52" y="2061843"/>
            <a:ext cx="2582201" cy="20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</TotalTime>
  <Words>22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Wang,Danxin</dc:creator>
  <cp:lastModifiedBy>Rong Lu</cp:lastModifiedBy>
  <cp:revision>15</cp:revision>
  <dcterms:created xsi:type="dcterms:W3CDTF">2019-05-23T17:48:03Z</dcterms:created>
  <dcterms:modified xsi:type="dcterms:W3CDTF">2019-06-26T19:14:20Z</dcterms:modified>
</cp:coreProperties>
</file>