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8" r:id="rId4"/>
    <p:sldId id="259" r:id="rId5"/>
    <p:sldId id="262" r:id="rId6"/>
    <p:sldId id="269" r:id="rId7"/>
    <p:sldId id="260" r:id="rId8"/>
    <p:sldId id="261" r:id="rId9"/>
    <p:sldId id="264" r:id="rId10"/>
    <p:sldId id="265" r:id="rId11"/>
    <p:sldId id="267"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7CD4D0-74BB-4DD0-0B10-2DFDBB90FCB1}" v="19" dt="2023-10-17T15:01:31.603"/>
    <p1510:client id="{D08841D9-482D-407F-AC5B-D1FFFB286808}" v="28" dt="2023-10-18T02:06:17.1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gchuan Sun (23715251)" userId="S::23715251@student.uwa.edu.au::f05f3627-945e-463b-8c96-2fd4e17dec1d" providerId="AD" clId="Web-{16B45ADE-D708-89D3-C730-50D242DD96CE}"/>
    <pc:docChg chg="modSld">
      <pc:chgData name="Rongchuan Sun (23715251)" userId="S::23715251@student.uwa.edu.au::f05f3627-945e-463b-8c96-2fd4e17dec1d" providerId="AD" clId="Web-{16B45ADE-D708-89D3-C730-50D242DD96CE}" dt="2023-10-09T05:12:43.869" v="8" actId="14100"/>
      <pc:docMkLst>
        <pc:docMk/>
      </pc:docMkLst>
      <pc:sldChg chg="delSp modSp">
        <pc:chgData name="Rongchuan Sun (23715251)" userId="S::23715251@student.uwa.edu.au::f05f3627-945e-463b-8c96-2fd4e17dec1d" providerId="AD" clId="Web-{16B45ADE-D708-89D3-C730-50D242DD96CE}" dt="2023-10-09T05:12:43.869" v="8" actId="14100"/>
        <pc:sldMkLst>
          <pc:docMk/>
          <pc:sldMk cId="1242201893" sldId="260"/>
        </pc:sldMkLst>
        <pc:spChg chg="del mod">
          <ac:chgData name="Rongchuan Sun (23715251)" userId="S::23715251@student.uwa.edu.au::f05f3627-945e-463b-8c96-2fd4e17dec1d" providerId="AD" clId="Web-{16B45ADE-D708-89D3-C730-50D242DD96CE}" dt="2023-10-09T05:06:40.606" v="5"/>
          <ac:spMkLst>
            <pc:docMk/>
            <pc:sldMk cId="1242201893" sldId="260"/>
            <ac:spMk id="3" creationId="{B259106A-05AF-31D0-7C1B-201C70CA9E72}"/>
          </ac:spMkLst>
        </pc:spChg>
        <pc:picChg chg="mod">
          <ac:chgData name="Rongchuan Sun (23715251)" userId="S::23715251@student.uwa.edu.au::f05f3627-945e-463b-8c96-2fd4e17dec1d" providerId="AD" clId="Web-{16B45ADE-D708-89D3-C730-50D242DD96CE}" dt="2023-10-09T05:12:43.869" v="8" actId="14100"/>
          <ac:picMkLst>
            <pc:docMk/>
            <pc:sldMk cId="1242201893" sldId="260"/>
            <ac:picMk id="5" creationId="{194DB282-EE75-32F5-7E8C-5ED18FBF126D}"/>
          </ac:picMkLst>
        </pc:picChg>
      </pc:sldChg>
    </pc:docChg>
  </pc:docChgLst>
  <pc:docChgLst>
    <pc:chgData name="Aryan  Radadiya (23851299)" userId="S::23851299@student.uwa.edu.au::489b6bc7-a816-4682-a276-8cf828835309" providerId="AD" clId="Web-{4E7CD4D0-74BB-4DD0-0B10-2DFDBB90FCB1}"/>
    <pc:docChg chg="modSld">
      <pc:chgData name="Aryan  Radadiya (23851299)" userId="S::23851299@student.uwa.edu.au::489b6bc7-a816-4682-a276-8cf828835309" providerId="AD" clId="Web-{4E7CD4D0-74BB-4DD0-0B10-2DFDBB90FCB1}" dt="2023-10-17T15:01:31.603" v="16" actId="1076"/>
      <pc:docMkLst>
        <pc:docMk/>
      </pc:docMkLst>
      <pc:sldChg chg="addSp delSp modSp">
        <pc:chgData name="Aryan  Radadiya (23851299)" userId="S::23851299@student.uwa.edu.au::489b6bc7-a816-4682-a276-8cf828835309" providerId="AD" clId="Web-{4E7CD4D0-74BB-4DD0-0B10-2DFDBB90FCB1}" dt="2023-10-17T15:01:31.603" v="16" actId="1076"/>
        <pc:sldMkLst>
          <pc:docMk/>
          <pc:sldMk cId="4016909582" sldId="261"/>
        </pc:sldMkLst>
        <pc:spChg chg="mod">
          <ac:chgData name="Aryan  Radadiya (23851299)" userId="S::23851299@student.uwa.edu.au::489b6bc7-a816-4682-a276-8cf828835309" providerId="AD" clId="Web-{4E7CD4D0-74BB-4DD0-0B10-2DFDBB90FCB1}" dt="2023-10-17T14:23:22.709" v="11" actId="20577"/>
          <ac:spMkLst>
            <pc:docMk/>
            <pc:sldMk cId="4016909582" sldId="261"/>
            <ac:spMk id="2" creationId="{95CE4963-CA84-E384-F0CD-49F2E5F59ECA}"/>
          </ac:spMkLst>
        </pc:spChg>
        <pc:spChg chg="del mod">
          <ac:chgData name="Aryan  Radadiya (23851299)" userId="S::23851299@student.uwa.edu.au::489b6bc7-a816-4682-a276-8cf828835309" providerId="AD" clId="Web-{4E7CD4D0-74BB-4DD0-0B10-2DFDBB90FCB1}" dt="2023-10-17T14:18:51.754" v="3"/>
          <ac:spMkLst>
            <pc:docMk/>
            <pc:sldMk cId="4016909582" sldId="261"/>
            <ac:spMk id="3" creationId="{F9515281-DF9A-4CC8-1C31-044BC40B876C}"/>
          </ac:spMkLst>
        </pc:spChg>
        <pc:picChg chg="add mod ord">
          <ac:chgData name="Aryan  Radadiya (23851299)" userId="S::23851299@student.uwa.edu.au::489b6bc7-a816-4682-a276-8cf828835309" providerId="AD" clId="Web-{4E7CD4D0-74BB-4DD0-0B10-2DFDBB90FCB1}" dt="2023-10-17T15:01:31.603" v="16" actId="1076"/>
          <ac:picMkLst>
            <pc:docMk/>
            <pc:sldMk cId="4016909582" sldId="261"/>
            <ac:picMk id="5" creationId="{47D0E420-4483-3F76-32C9-E4845E7F8D80}"/>
          </ac:picMkLst>
        </pc:picChg>
      </pc:sldChg>
    </pc:docChg>
  </pc:docChgLst>
  <pc:docChgLst>
    <pc:chgData name="Brandon Ke (22731448)" userId="ffb4555f-9c0d-4412-be48-e7d8a7421286" providerId="ADAL" clId="{D08841D9-482D-407F-AC5B-D1FFFB286808}"/>
    <pc:docChg chg="undo custSel addSld delSld modSld">
      <pc:chgData name="Brandon Ke (22731448)" userId="ffb4555f-9c0d-4412-be48-e7d8a7421286" providerId="ADAL" clId="{D08841D9-482D-407F-AC5B-D1FFFB286808}" dt="2023-10-18T02:06:17.146" v="4246" actId="20577"/>
      <pc:docMkLst>
        <pc:docMk/>
      </pc:docMkLst>
      <pc:sldChg chg="addSp modSp mod setBg">
        <pc:chgData name="Brandon Ke (22731448)" userId="ffb4555f-9c0d-4412-be48-e7d8a7421286" providerId="ADAL" clId="{D08841D9-482D-407F-AC5B-D1FFFB286808}" dt="2023-10-13T01:39:50.188" v="2563" actId="113"/>
        <pc:sldMkLst>
          <pc:docMk/>
          <pc:sldMk cId="109857222" sldId="256"/>
        </pc:sldMkLst>
        <pc:spChg chg="mod">
          <ac:chgData name="Brandon Ke (22731448)" userId="ffb4555f-9c0d-4412-be48-e7d8a7421286" providerId="ADAL" clId="{D08841D9-482D-407F-AC5B-D1FFFB286808}" dt="2023-10-09T05:03:27.636" v="2336" actId="26606"/>
          <ac:spMkLst>
            <pc:docMk/>
            <pc:sldMk cId="109857222" sldId="256"/>
            <ac:spMk id="2" creationId="{00000000-0000-0000-0000-000000000000}"/>
          </ac:spMkLst>
        </pc:spChg>
        <pc:spChg chg="mod">
          <ac:chgData name="Brandon Ke (22731448)" userId="ffb4555f-9c0d-4412-be48-e7d8a7421286" providerId="ADAL" clId="{D08841D9-482D-407F-AC5B-D1FFFB286808}" dt="2023-10-13T01:39:38.661" v="2550" actId="20577"/>
          <ac:spMkLst>
            <pc:docMk/>
            <pc:sldMk cId="109857222" sldId="256"/>
            <ac:spMk id="3" creationId="{00000000-0000-0000-0000-000000000000}"/>
          </ac:spMkLst>
        </pc:spChg>
        <pc:spChg chg="mod">
          <ac:chgData name="Brandon Ke (22731448)" userId="ffb4555f-9c0d-4412-be48-e7d8a7421286" providerId="ADAL" clId="{D08841D9-482D-407F-AC5B-D1FFFB286808}" dt="2023-10-09T05:03:27.636" v="2336" actId="26606"/>
          <ac:spMkLst>
            <pc:docMk/>
            <pc:sldMk cId="109857222" sldId="256"/>
            <ac:spMk id="4" creationId="{A169092B-F725-3F6F-590F-FEFD43C0335C}"/>
          </ac:spMkLst>
        </pc:spChg>
        <pc:spChg chg="mod">
          <ac:chgData name="Brandon Ke (22731448)" userId="ffb4555f-9c0d-4412-be48-e7d8a7421286" providerId="ADAL" clId="{D08841D9-482D-407F-AC5B-D1FFFB286808}" dt="2023-10-13T01:39:50.188" v="2563" actId="113"/>
          <ac:spMkLst>
            <pc:docMk/>
            <pc:sldMk cId="109857222" sldId="256"/>
            <ac:spMk id="5" creationId="{351481E7-32B5-6B0A-71B3-113DD57E8080}"/>
          </ac:spMkLst>
        </pc:spChg>
        <pc:spChg chg="add">
          <ac:chgData name="Brandon Ke (22731448)" userId="ffb4555f-9c0d-4412-be48-e7d8a7421286" providerId="ADAL" clId="{D08841D9-482D-407F-AC5B-D1FFFB286808}" dt="2023-10-09T05:03:27.636" v="2336" actId="26606"/>
          <ac:spMkLst>
            <pc:docMk/>
            <pc:sldMk cId="109857222" sldId="256"/>
            <ac:spMk id="9" creationId="{09588DA8-065E-4F6F-8EFD-43104AB2E0CF}"/>
          </ac:spMkLst>
        </pc:spChg>
        <pc:spChg chg="add">
          <ac:chgData name="Brandon Ke (22731448)" userId="ffb4555f-9c0d-4412-be48-e7d8a7421286" providerId="ADAL" clId="{D08841D9-482D-407F-AC5B-D1FFFB286808}" dt="2023-10-09T05:03:27.636" v="2336" actId="26606"/>
          <ac:spMkLst>
            <pc:docMk/>
            <pc:sldMk cId="109857222" sldId="256"/>
            <ac:spMk id="11" creationId="{C4285719-470E-454C-AF62-8323075F1F5B}"/>
          </ac:spMkLst>
        </pc:spChg>
        <pc:spChg chg="add">
          <ac:chgData name="Brandon Ke (22731448)" userId="ffb4555f-9c0d-4412-be48-e7d8a7421286" providerId="ADAL" clId="{D08841D9-482D-407F-AC5B-D1FFFB286808}" dt="2023-10-09T05:03:27.636" v="2336" actId="26606"/>
          <ac:spMkLst>
            <pc:docMk/>
            <pc:sldMk cId="109857222" sldId="256"/>
            <ac:spMk id="13" creationId="{CD9FE4EF-C4D8-49A0-B2FF-81D8DB7D8A24}"/>
          </ac:spMkLst>
        </pc:spChg>
        <pc:spChg chg="add">
          <ac:chgData name="Brandon Ke (22731448)" userId="ffb4555f-9c0d-4412-be48-e7d8a7421286" providerId="ADAL" clId="{D08841D9-482D-407F-AC5B-D1FFFB286808}" dt="2023-10-09T05:03:27.636" v="2336" actId="26606"/>
          <ac:spMkLst>
            <pc:docMk/>
            <pc:sldMk cId="109857222" sldId="256"/>
            <ac:spMk id="15" creationId="{4300840D-0A0B-4512-BACA-B439D5B9C57C}"/>
          </ac:spMkLst>
        </pc:spChg>
        <pc:spChg chg="add">
          <ac:chgData name="Brandon Ke (22731448)" userId="ffb4555f-9c0d-4412-be48-e7d8a7421286" providerId="ADAL" clId="{D08841D9-482D-407F-AC5B-D1FFFB286808}" dt="2023-10-09T05:03:27.636" v="2336" actId="26606"/>
          <ac:spMkLst>
            <pc:docMk/>
            <pc:sldMk cId="109857222" sldId="256"/>
            <ac:spMk id="17" creationId="{D2B78728-A580-49A7-84F9-6EF6F583ADE0}"/>
          </ac:spMkLst>
        </pc:spChg>
        <pc:spChg chg="add">
          <ac:chgData name="Brandon Ke (22731448)" userId="ffb4555f-9c0d-4412-be48-e7d8a7421286" providerId="ADAL" clId="{D08841D9-482D-407F-AC5B-D1FFFB286808}" dt="2023-10-09T05:03:27.636" v="2336" actId="26606"/>
          <ac:spMkLst>
            <pc:docMk/>
            <pc:sldMk cId="109857222" sldId="256"/>
            <ac:spMk id="19" creationId="{38FAA1A1-D861-433F-88FA-1E9D6FD31D11}"/>
          </ac:spMkLst>
        </pc:spChg>
        <pc:spChg chg="add">
          <ac:chgData name="Brandon Ke (22731448)" userId="ffb4555f-9c0d-4412-be48-e7d8a7421286" providerId="ADAL" clId="{D08841D9-482D-407F-AC5B-D1FFFB286808}" dt="2023-10-09T05:03:27.636" v="2336" actId="26606"/>
          <ac:spMkLst>
            <pc:docMk/>
            <pc:sldMk cId="109857222" sldId="256"/>
            <ac:spMk id="21" creationId="{8D71EDA1-87BF-4D5D-AB79-F346FD19278A}"/>
          </ac:spMkLst>
        </pc:spChg>
      </pc:sldChg>
      <pc:sldChg chg="addSp modSp mod setBg modNotesTx">
        <pc:chgData name="Brandon Ke (22731448)" userId="ffb4555f-9c0d-4412-be48-e7d8a7421286" providerId="ADAL" clId="{D08841D9-482D-407F-AC5B-D1FFFB286808}" dt="2023-10-16T02:44:02.282" v="3308" actId="20577"/>
        <pc:sldMkLst>
          <pc:docMk/>
          <pc:sldMk cId="2305305184" sldId="257"/>
        </pc:sldMkLst>
        <pc:spChg chg="mod">
          <ac:chgData name="Brandon Ke (22731448)" userId="ffb4555f-9c0d-4412-be48-e7d8a7421286" providerId="ADAL" clId="{D08841D9-482D-407F-AC5B-D1FFFB286808}" dt="2023-10-09T05:03:32.387" v="2337" actId="26606"/>
          <ac:spMkLst>
            <pc:docMk/>
            <pc:sldMk cId="2305305184" sldId="257"/>
            <ac:spMk id="2" creationId="{0FB42726-0F60-0C61-EF3A-14D2C3217227}"/>
          </ac:spMkLst>
        </pc:spChg>
        <pc:spChg chg="mod">
          <ac:chgData name="Brandon Ke (22731448)" userId="ffb4555f-9c0d-4412-be48-e7d8a7421286" providerId="ADAL" clId="{D08841D9-482D-407F-AC5B-D1FFFB286808}" dt="2023-10-09T05:03:32.387" v="2337" actId="26606"/>
          <ac:spMkLst>
            <pc:docMk/>
            <pc:sldMk cId="2305305184" sldId="257"/>
            <ac:spMk id="3" creationId="{022FE045-F885-F42A-2372-B16A30EA642D}"/>
          </ac:spMkLst>
        </pc:spChg>
        <pc:spChg chg="mod">
          <ac:chgData name="Brandon Ke (22731448)" userId="ffb4555f-9c0d-4412-be48-e7d8a7421286" providerId="ADAL" clId="{D08841D9-482D-407F-AC5B-D1FFFB286808}" dt="2023-10-09T05:03:32.387" v="2337" actId="26606"/>
          <ac:spMkLst>
            <pc:docMk/>
            <pc:sldMk cId="2305305184" sldId="257"/>
            <ac:spMk id="4" creationId="{504E02C1-1440-FAFA-8B70-EB378F473A0B}"/>
          </ac:spMkLst>
        </pc:spChg>
        <pc:spChg chg="add">
          <ac:chgData name="Brandon Ke (22731448)" userId="ffb4555f-9c0d-4412-be48-e7d8a7421286" providerId="ADAL" clId="{D08841D9-482D-407F-AC5B-D1FFFB286808}" dt="2023-10-09T05:03:32.387" v="2337" actId="26606"/>
          <ac:spMkLst>
            <pc:docMk/>
            <pc:sldMk cId="2305305184" sldId="257"/>
            <ac:spMk id="9" creationId="{09588DA8-065E-4F6F-8EFD-43104AB2E0CF}"/>
          </ac:spMkLst>
        </pc:spChg>
        <pc:spChg chg="add">
          <ac:chgData name="Brandon Ke (22731448)" userId="ffb4555f-9c0d-4412-be48-e7d8a7421286" providerId="ADAL" clId="{D08841D9-482D-407F-AC5B-D1FFFB286808}" dt="2023-10-09T05:03:32.387" v="2337" actId="26606"/>
          <ac:spMkLst>
            <pc:docMk/>
            <pc:sldMk cId="2305305184" sldId="257"/>
            <ac:spMk id="11" creationId="{C4285719-470E-454C-AF62-8323075F1F5B}"/>
          </ac:spMkLst>
        </pc:spChg>
        <pc:spChg chg="add">
          <ac:chgData name="Brandon Ke (22731448)" userId="ffb4555f-9c0d-4412-be48-e7d8a7421286" providerId="ADAL" clId="{D08841D9-482D-407F-AC5B-D1FFFB286808}" dt="2023-10-09T05:03:32.387" v="2337" actId="26606"/>
          <ac:spMkLst>
            <pc:docMk/>
            <pc:sldMk cId="2305305184" sldId="257"/>
            <ac:spMk id="13" creationId="{CD9FE4EF-C4D8-49A0-B2FF-81D8DB7D8A24}"/>
          </ac:spMkLst>
        </pc:spChg>
        <pc:spChg chg="add">
          <ac:chgData name="Brandon Ke (22731448)" userId="ffb4555f-9c0d-4412-be48-e7d8a7421286" providerId="ADAL" clId="{D08841D9-482D-407F-AC5B-D1FFFB286808}" dt="2023-10-09T05:03:32.387" v="2337" actId="26606"/>
          <ac:spMkLst>
            <pc:docMk/>
            <pc:sldMk cId="2305305184" sldId="257"/>
            <ac:spMk id="15" creationId="{4300840D-0A0B-4512-BACA-B439D5B9C57C}"/>
          </ac:spMkLst>
        </pc:spChg>
        <pc:spChg chg="add">
          <ac:chgData name="Brandon Ke (22731448)" userId="ffb4555f-9c0d-4412-be48-e7d8a7421286" providerId="ADAL" clId="{D08841D9-482D-407F-AC5B-D1FFFB286808}" dt="2023-10-09T05:03:32.387" v="2337" actId="26606"/>
          <ac:spMkLst>
            <pc:docMk/>
            <pc:sldMk cId="2305305184" sldId="257"/>
            <ac:spMk id="17" creationId="{D2B78728-A580-49A7-84F9-6EF6F583ADE0}"/>
          </ac:spMkLst>
        </pc:spChg>
        <pc:spChg chg="add">
          <ac:chgData name="Brandon Ke (22731448)" userId="ffb4555f-9c0d-4412-be48-e7d8a7421286" providerId="ADAL" clId="{D08841D9-482D-407F-AC5B-D1FFFB286808}" dt="2023-10-09T05:03:32.387" v="2337" actId="26606"/>
          <ac:spMkLst>
            <pc:docMk/>
            <pc:sldMk cId="2305305184" sldId="257"/>
            <ac:spMk id="19" creationId="{38FAA1A1-D861-433F-88FA-1E9D6FD31D11}"/>
          </ac:spMkLst>
        </pc:spChg>
        <pc:spChg chg="add">
          <ac:chgData name="Brandon Ke (22731448)" userId="ffb4555f-9c0d-4412-be48-e7d8a7421286" providerId="ADAL" clId="{D08841D9-482D-407F-AC5B-D1FFFB286808}" dt="2023-10-09T05:03:32.387" v="2337" actId="26606"/>
          <ac:spMkLst>
            <pc:docMk/>
            <pc:sldMk cId="2305305184" sldId="257"/>
            <ac:spMk id="21" creationId="{8D71EDA1-87BF-4D5D-AB79-F346FD19278A}"/>
          </ac:spMkLst>
        </pc:spChg>
      </pc:sldChg>
      <pc:sldChg chg="del">
        <pc:chgData name="Brandon Ke (22731448)" userId="ffb4555f-9c0d-4412-be48-e7d8a7421286" providerId="ADAL" clId="{D08841D9-482D-407F-AC5B-D1FFFB286808}" dt="2023-10-09T05:00:46.933" v="2321" actId="2696"/>
        <pc:sldMkLst>
          <pc:docMk/>
          <pc:sldMk cId="2677474582" sldId="258"/>
        </pc:sldMkLst>
      </pc:sldChg>
      <pc:sldChg chg="addSp modSp mod setBg">
        <pc:chgData name="Brandon Ke (22731448)" userId="ffb4555f-9c0d-4412-be48-e7d8a7421286" providerId="ADAL" clId="{D08841D9-482D-407F-AC5B-D1FFFB286808}" dt="2023-10-18T02:06:17.146" v="4246" actId="20577"/>
        <pc:sldMkLst>
          <pc:docMk/>
          <pc:sldMk cId="3556289198" sldId="259"/>
        </pc:sldMkLst>
        <pc:spChg chg="mod">
          <ac:chgData name="Brandon Ke (22731448)" userId="ffb4555f-9c0d-4412-be48-e7d8a7421286" providerId="ADAL" clId="{D08841D9-482D-407F-AC5B-D1FFFB286808}" dt="2023-10-09T05:03:38.132" v="2338" actId="26606"/>
          <ac:spMkLst>
            <pc:docMk/>
            <pc:sldMk cId="3556289198" sldId="259"/>
            <ac:spMk id="2" creationId="{E902D7C8-8440-03F2-6833-4F06C487E3A0}"/>
          </ac:spMkLst>
        </pc:spChg>
        <pc:spChg chg="mod">
          <ac:chgData name="Brandon Ke (22731448)" userId="ffb4555f-9c0d-4412-be48-e7d8a7421286" providerId="ADAL" clId="{D08841D9-482D-407F-AC5B-D1FFFB286808}" dt="2023-10-18T02:06:17.146" v="4246" actId="20577"/>
          <ac:spMkLst>
            <pc:docMk/>
            <pc:sldMk cId="3556289198" sldId="259"/>
            <ac:spMk id="3" creationId="{DE945A2D-A0B7-24C2-D624-436DA77273BB}"/>
          </ac:spMkLst>
        </pc:spChg>
        <pc:spChg chg="mod">
          <ac:chgData name="Brandon Ke (22731448)" userId="ffb4555f-9c0d-4412-be48-e7d8a7421286" providerId="ADAL" clId="{D08841D9-482D-407F-AC5B-D1FFFB286808}" dt="2023-10-09T05:04:04.803" v="2344" actId="1076"/>
          <ac:spMkLst>
            <pc:docMk/>
            <pc:sldMk cId="3556289198" sldId="259"/>
            <ac:spMk id="4" creationId="{C0AF915C-BB45-48DC-57DD-0BF0C44AD69D}"/>
          </ac:spMkLst>
        </pc:spChg>
        <pc:spChg chg="add mod">
          <ac:chgData name="Brandon Ke (22731448)" userId="ffb4555f-9c0d-4412-be48-e7d8a7421286" providerId="ADAL" clId="{D08841D9-482D-407F-AC5B-D1FFFB286808}" dt="2023-10-13T01:41:58.391" v="2569" actId="1076"/>
          <ac:spMkLst>
            <pc:docMk/>
            <pc:sldMk cId="3556289198" sldId="259"/>
            <ac:spMk id="6" creationId="{5A3F76AE-165A-C2BE-5EBC-ADC096A41E68}"/>
          </ac:spMkLst>
        </pc:spChg>
        <pc:spChg chg="add mod">
          <ac:chgData name="Brandon Ke (22731448)" userId="ffb4555f-9c0d-4412-be48-e7d8a7421286" providerId="ADAL" clId="{D08841D9-482D-407F-AC5B-D1FFFB286808}" dt="2023-10-13T01:42:05.155" v="2572" actId="1076"/>
          <ac:spMkLst>
            <pc:docMk/>
            <pc:sldMk cId="3556289198" sldId="259"/>
            <ac:spMk id="7" creationId="{D6481FBA-0DC6-41BF-04E4-9B657E312283}"/>
          </ac:spMkLst>
        </pc:spChg>
        <pc:spChg chg="add mod">
          <ac:chgData name="Brandon Ke (22731448)" userId="ffb4555f-9c0d-4412-be48-e7d8a7421286" providerId="ADAL" clId="{D08841D9-482D-407F-AC5B-D1FFFB286808}" dt="2023-10-13T01:42:10.390" v="2574" actId="14100"/>
          <ac:spMkLst>
            <pc:docMk/>
            <pc:sldMk cId="3556289198" sldId="259"/>
            <ac:spMk id="9" creationId="{994C1243-A38C-DF42-DA70-04114007642B}"/>
          </ac:spMkLst>
        </pc:spChg>
        <pc:spChg chg="add">
          <ac:chgData name="Brandon Ke (22731448)" userId="ffb4555f-9c0d-4412-be48-e7d8a7421286" providerId="ADAL" clId="{D08841D9-482D-407F-AC5B-D1FFFB286808}" dt="2023-10-09T05:03:38.132" v="2338" actId="26606"/>
          <ac:spMkLst>
            <pc:docMk/>
            <pc:sldMk cId="3556289198" sldId="259"/>
            <ac:spMk id="3079" creationId="{BACC6370-2D7E-4714-9D71-7542949D7D5D}"/>
          </ac:spMkLst>
        </pc:spChg>
        <pc:spChg chg="add">
          <ac:chgData name="Brandon Ke (22731448)" userId="ffb4555f-9c0d-4412-be48-e7d8a7421286" providerId="ADAL" clId="{D08841D9-482D-407F-AC5B-D1FFFB286808}" dt="2023-10-09T05:03:38.132" v="2338" actId="26606"/>
          <ac:spMkLst>
            <pc:docMk/>
            <pc:sldMk cId="3556289198" sldId="259"/>
            <ac:spMk id="3081" creationId="{F68B3F68-107C-434F-AA38-110D5EA91B85}"/>
          </ac:spMkLst>
        </pc:spChg>
        <pc:spChg chg="add">
          <ac:chgData name="Brandon Ke (22731448)" userId="ffb4555f-9c0d-4412-be48-e7d8a7421286" providerId="ADAL" clId="{D08841D9-482D-407F-AC5B-D1FFFB286808}" dt="2023-10-09T05:03:38.132" v="2338" actId="26606"/>
          <ac:spMkLst>
            <pc:docMk/>
            <pc:sldMk cId="3556289198" sldId="259"/>
            <ac:spMk id="3083" creationId="{AAD0DBB9-1A4B-4391-81D4-CB19F9AB918A}"/>
          </ac:spMkLst>
        </pc:spChg>
        <pc:spChg chg="add">
          <ac:chgData name="Brandon Ke (22731448)" userId="ffb4555f-9c0d-4412-be48-e7d8a7421286" providerId="ADAL" clId="{D08841D9-482D-407F-AC5B-D1FFFB286808}" dt="2023-10-09T05:03:38.132" v="2338" actId="26606"/>
          <ac:spMkLst>
            <pc:docMk/>
            <pc:sldMk cId="3556289198" sldId="259"/>
            <ac:spMk id="3085" creationId="{063BBA22-50EA-4C4D-BE05-F1CE4E63AA56}"/>
          </ac:spMkLst>
        </pc:spChg>
        <pc:picChg chg="add mod">
          <ac:chgData name="Brandon Ke (22731448)" userId="ffb4555f-9c0d-4412-be48-e7d8a7421286" providerId="ADAL" clId="{D08841D9-482D-407F-AC5B-D1FFFB286808}" dt="2023-10-13T01:41:54.919" v="2568" actId="1076"/>
          <ac:picMkLst>
            <pc:docMk/>
            <pc:sldMk cId="3556289198" sldId="259"/>
            <ac:picMk id="5" creationId="{704502B2-D2F5-9931-5891-FA428FC704F2}"/>
          </ac:picMkLst>
        </pc:picChg>
        <pc:picChg chg="add mod">
          <ac:chgData name="Brandon Ke (22731448)" userId="ffb4555f-9c0d-4412-be48-e7d8a7421286" providerId="ADAL" clId="{D08841D9-482D-407F-AC5B-D1FFFB286808}" dt="2023-10-13T01:42:07.199" v="2573" actId="1076"/>
          <ac:picMkLst>
            <pc:docMk/>
            <pc:sldMk cId="3556289198" sldId="259"/>
            <ac:picMk id="8" creationId="{DB7EE18B-9CAB-2089-22C8-32B473F59158}"/>
          </ac:picMkLst>
        </pc:picChg>
        <pc:picChg chg="add mod">
          <ac:chgData name="Brandon Ke (22731448)" userId="ffb4555f-9c0d-4412-be48-e7d8a7421286" providerId="ADAL" clId="{D08841D9-482D-407F-AC5B-D1FFFB286808}" dt="2023-10-13T01:42:01.721" v="2571" actId="1076"/>
          <ac:picMkLst>
            <pc:docMk/>
            <pc:sldMk cId="3556289198" sldId="259"/>
            <ac:picMk id="3074" creationId="{ED27862D-0BD5-5897-5F6D-AFCC1B10F9F5}"/>
          </ac:picMkLst>
        </pc:picChg>
      </pc:sldChg>
      <pc:sldChg chg="addSp modSp mod setBg modAnim">
        <pc:chgData name="Brandon Ke (22731448)" userId="ffb4555f-9c0d-4412-be48-e7d8a7421286" providerId="ADAL" clId="{D08841D9-482D-407F-AC5B-D1FFFB286808}" dt="2023-10-16T02:52:57.012" v="3350"/>
        <pc:sldMkLst>
          <pc:docMk/>
          <pc:sldMk cId="1242201893" sldId="260"/>
        </pc:sldMkLst>
        <pc:spChg chg="mod">
          <ac:chgData name="Brandon Ke (22731448)" userId="ffb4555f-9c0d-4412-be48-e7d8a7421286" providerId="ADAL" clId="{D08841D9-482D-407F-AC5B-D1FFFB286808}" dt="2023-10-09T05:05:48.553" v="2381" actId="14100"/>
          <ac:spMkLst>
            <pc:docMk/>
            <pc:sldMk cId="1242201893" sldId="260"/>
            <ac:spMk id="2" creationId="{9F2275CE-7BF1-82B1-CA42-779B55B1496B}"/>
          </ac:spMkLst>
        </pc:spChg>
        <pc:spChg chg="mod">
          <ac:chgData name="Brandon Ke (22731448)" userId="ffb4555f-9c0d-4412-be48-e7d8a7421286" providerId="ADAL" clId="{D08841D9-482D-407F-AC5B-D1FFFB286808}" dt="2023-10-09T05:05:44.326" v="2379" actId="26606"/>
          <ac:spMkLst>
            <pc:docMk/>
            <pc:sldMk cId="1242201893" sldId="260"/>
            <ac:spMk id="3" creationId="{B259106A-05AF-31D0-7C1B-201C70CA9E72}"/>
          </ac:spMkLst>
        </pc:spChg>
        <pc:spChg chg="add mod">
          <ac:chgData name="Brandon Ke (22731448)" userId="ffb4555f-9c0d-4412-be48-e7d8a7421286" providerId="ADAL" clId="{D08841D9-482D-407F-AC5B-D1FFFB286808}" dt="2023-10-16T02:50:00.147" v="3315" actId="14100"/>
          <ac:spMkLst>
            <pc:docMk/>
            <pc:sldMk cId="1242201893" sldId="260"/>
            <ac:spMk id="3" creationId="{B4DDEBE3-FCA8-3D73-0805-21BD297D6EE1}"/>
          </ac:spMkLst>
        </pc:spChg>
        <pc:spChg chg="mod ord">
          <ac:chgData name="Brandon Ke (22731448)" userId="ffb4555f-9c0d-4412-be48-e7d8a7421286" providerId="ADAL" clId="{D08841D9-482D-407F-AC5B-D1FFFB286808}" dt="2023-10-09T05:05:44.326" v="2379" actId="26606"/>
          <ac:spMkLst>
            <pc:docMk/>
            <pc:sldMk cId="1242201893" sldId="260"/>
            <ac:spMk id="4" creationId="{7760CD8B-6D36-404A-8A68-2E5FA0C8DCCA}"/>
          </ac:spMkLst>
        </pc:spChg>
        <pc:spChg chg="add mod">
          <ac:chgData name="Brandon Ke (22731448)" userId="ffb4555f-9c0d-4412-be48-e7d8a7421286" providerId="ADAL" clId="{D08841D9-482D-407F-AC5B-D1FFFB286808}" dt="2023-10-16T02:50:23.244" v="3324" actId="14100"/>
          <ac:spMkLst>
            <pc:docMk/>
            <pc:sldMk cId="1242201893" sldId="260"/>
            <ac:spMk id="5" creationId="{0F7E27AF-0309-2F76-96BD-CC7C3A5EC4FF}"/>
          </ac:spMkLst>
        </pc:spChg>
        <pc:spChg chg="add mod">
          <ac:chgData name="Brandon Ke (22731448)" userId="ffb4555f-9c0d-4412-be48-e7d8a7421286" providerId="ADAL" clId="{D08841D9-482D-407F-AC5B-D1FFFB286808}" dt="2023-10-13T01:56:03.956" v="2634" actId="114"/>
          <ac:spMkLst>
            <pc:docMk/>
            <pc:sldMk cId="1242201893" sldId="260"/>
            <ac:spMk id="6" creationId="{7EE138AA-5098-5C25-95CC-958CC4138901}"/>
          </ac:spMkLst>
        </pc:spChg>
        <pc:spChg chg="add mod">
          <ac:chgData name="Brandon Ke (22731448)" userId="ffb4555f-9c0d-4412-be48-e7d8a7421286" providerId="ADAL" clId="{D08841D9-482D-407F-AC5B-D1FFFB286808}" dt="2023-10-16T02:51:09.762" v="3338" actId="14100"/>
          <ac:spMkLst>
            <pc:docMk/>
            <pc:sldMk cId="1242201893" sldId="260"/>
            <ac:spMk id="8" creationId="{DCD3583D-23FF-34CA-D725-E6835D80DA05}"/>
          </ac:spMkLst>
        </pc:spChg>
        <pc:spChg chg="add mod">
          <ac:chgData name="Brandon Ke (22731448)" userId="ffb4555f-9c0d-4412-be48-e7d8a7421286" providerId="ADAL" clId="{D08841D9-482D-407F-AC5B-D1FFFB286808}" dt="2023-10-16T02:51:59.051" v="3345" actId="14100"/>
          <ac:spMkLst>
            <pc:docMk/>
            <pc:sldMk cId="1242201893" sldId="260"/>
            <ac:spMk id="9" creationId="{62FB9AE9-F6B6-6530-2F3F-55246B4DCD06}"/>
          </ac:spMkLst>
        </pc:spChg>
        <pc:spChg chg="add">
          <ac:chgData name="Brandon Ke (22731448)" userId="ffb4555f-9c0d-4412-be48-e7d8a7421286" providerId="ADAL" clId="{D08841D9-482D-407F-AC5B-D1FFFB286808}" dt="2023-10-09T05:05:44.326" v="2379" actId="26606"/>
          <ac:spMkLst>
            <pc:docMk/>
            <pc:sldMk cId="1242201893" sldId="260"/>
            <ac:spMk id="10" creationId="{979E27D9-03C7-44E2-9FF8-15D0C8506AF7}"/>
          </ac:spMkLst>
        </pc:spChg>
        <pc:spChg chg="add">
          <ac:chgData name="Brandon Ke (22731448)" userId="ffb4555f-9c0d-4412-be48-e7d8a7421286" providerId="ADAL" clId="{D08841D9-482D-407F-AC5B-D1FFFB286808}" dt="2023-10-09T05:05:44.326" v="2379" actId="26606"/>
          <ac:spMkLst>
            <pc:docMk/>
            <pc:sldMk cId="1242201893" sldId="260"/>
            <ac:spMk id="12" creationId="{EEBF1590-3B36-48EE-A89D-3B6F3CB256AB}"/>
          </ac:spMkLst>
        </pc:spChg>
        <pc:spChg chg="add">
          <ac:chgData name="Brandon Ke (22731448)" userId="ffb4555f-9c0d-4412-be48-e7d8a7421286" providerId="ADAL" clId="{D08841D9-482D-407F-AC5B-D1FFFB286808}" dt="2023-10-09T05:05:44.326" v="2379" actId="26606"/>
          <ac:spMkLst>
            <pc:docMk/>
            <pc:sldMk cId="1242201893" sldId="260"/>
            <ac:spMk id="14" creationId="{AC8F6C8C-AB5A-4548-942D-E3FD40ACBC49}"/>
          </ac:spMkLst>
        </pc:spChg>
        <pc:picChg chg="add mod">
          <ac:chgData name="Brandon Ke (22731448)" userId="ffb4555f-9c0d-4412-be48-e7d8a7421286" providerId="ADAL" clId="{D08841D9-482D-407F-AC5B-D1FFFB286808}" dt="2023-10-09T05:05:56.571" v="2383" actId="1076"/>
          <ac:picMkLst>
            <pc:docMk/>
            <pc:sldMk cId="1242201893" sldId="260"/>
            <ac:picMk id="5" creationId="{194DB282-EE75-32F5-7E8C-5ED18FBF126D}"/>
          </ac:picMkLst>
        </pc:picChg>
        <pc:picChg chg="mod">
          <ac:chgData name="Brandon Ke (22731448)" userId="ffb4555f-9c0d-4412-be48-e7d8a7421286" providerId="ADAL" clId="{D08841D9-482D-407F-AC5B-D1FFFB286808}" dt="2023-10-16T02:51:02.494" v="3336" actId="1076"/>
          <ac:picMkLst>
            <pc:docMk/>
            <pc:sldMk cId="1242201893" sldId="260"/>
            <ac:picMk id="7" creationId="{86C3399F-45D5-CF58-B3AF-4CF82B552EF4}"/>
          </ac:picMkLst>
        </pc:picChg>
      </pc:sldChg>
      <pc:sldChg chg="addSp delSp modSp mod setBg">
        <pc:chgData name="Brandon Ke (22731448)" userId="ffb4555f-9c0d-4412-be48-e7d8a7421286" providerId="ADAL" clId="{D08841D9-482D-407F-AC5B-D1FFFB286808}" dt="2023-10-16T02:07:30.319" v="2799" actId="13822"/>
        <pc:sldMkLst>
          <pc:docMk/>
          <pc:sldMk cId="899717477" sldId="262"/>
        </pc:sldMkLst>
        <pc:spChg chg="mod">
          <ac:chgData name="Brandon Ke (22731448)" userId="ffb4555f-9c0d-4412-be48-e7d8a7421286" providerId="ADAL" clId="{D08841D9-482D-407F-AC5B-D1FFFB286808}" dt="2023-10-09T05:04:57.514" v="2358" actId="14100"/>
          <ac:spMkLst>
            <pc:docMk/>
            <pc:sldMk cId="899717477" sldId="262"/>
            <ac:spMk id="2" creationId="{57087504-260C-341B-97DC-CFF1D32D3E67}"/>
          </ac:spMkLst>
        </pc:spChg>
        <pc:spChg chg="mod">
          <ac:chgData name="Brandon Ke (22731448)" userId="ffb4555f-9c0d-4412-be48-e7d8a7421286" providerId="ADAL" clId="{D08841D9-482D-407F-AC5B-D1FFFB286808}" dt="2023-10-09T05:04:51.832" v="2356" actId="26606"/>
          <ac:spMkLst>
            <pc:docMk/>
            <pc:sldMk cId="899717477" sldId="262"/>
            <ac:spMk id="3" creationId="{FF72D230-C67A-B5B9-244D-1033157BD5EB}"/>
          </ac:spMkLst>
        </pc:spChg>
        <pc:spChg chg="mod ord">
          <ac:chgData name="Brandon Ke (22731448)" userId="ffb4555f-9c0d-4412-be48-e7d8a7421286" providerId="ADAL" clId="{D08841D9-482D-407F-AC5B-D1FFFB286808}" dt="2023-10-09T05:04:51.832" v="2356" actId="26606"/>
          <ac:spMkLst>
            <pc:docMk/>
            <pc:sldMk cId="899717477" sldId="262"/>
            <ac:spMk id="4" creationId="{921EBCBD-1463-95AC-9AFB-34EA18D28924}"/>
          </ac:spMkLst>
        </pc:spChg>
        <pc:spChg chg="add del mod">
          <ac:chgData name="Brandon Ke (22731448)" userId="ffb4555f-9c0d-4412-be48-e7d8a7421286" providerId="ADAL" clId="{D08841D9-482D-407F-AC5B-D1FFFB286808}" dt="2023-10-09T03:56:04.136" v="1591" actId="21"/>
          <ac:spMkLst>
            <pc:docMk/>
            <pc:sldMk cId="899717477" sldId="262"/>
            <ac:spMk id="7" creationId="{5BA6B34F-F16F-45CF-983B-B22A6346D854}"/>
          </ac:spMkLst>
        </pc:spChg>
        <pc:spChg chg="add">
          <ac:chgData name="Brandon Ke (22731448)" userId="ffb4555f-9c0d-4412-be48-e7d8a7421286" providerId="ADAL" clId="{D08841D9-482D-407F-AC5B-D1FFFB286808}" dt="2023-10-09T05:04:51.832" v="2356" actId="26606"/>
          <ac:spMkLst>
            <pc:docMk/>
            <pc:sldMk cId="899717477" sldId="262"/>
            <ac:spMk id="11" creationId="{B712E947-0734-45F9-9C4F-41114EC3A33E}"/>
          </ac:spMkLst>
        </pc:spChg>
        <pc:spChg chg="add">
          <ac:chgData name="Brandon Ke (22731448)" userId="ffb4555f-9c0d-4412-be48-e7d8a7421286" providerId="ADAL" clId="{D08841D9-482D-407F-AC5B-D1FFFB286808}" dt="2023-10-09T05:04:51.832" v="2356" actId="26606"/>
          <ac:spMkLst>
            <pc:docMk/>
            <pc:sldMk cId="899717477" sldId="262"/>
            <ac:spMk id="13" creationId="{5A65989E-BBD5-44D7-AA86-7AFD5D46BBC0}"/>
          </ac:spMkLst>
        </pc:spChg>
        <pc:spChg chg="add">
          <ac:chgData name="Brandon Ke (22731448)" userId="ffb4555f-9c0d-4412-be48-e7d8a7421286" providerId="ADAL" clId="{D08841D9-482D-407F-AC5B-D1FFFB286808}" dt="2023-10-09T05:04:51.832" v="2356" actId="26606"/>
          <ac:spMkLst>
            <pc:docMk/>
            <pc:sldMk cId="899717477" sldId="262"/>
            <ac:spMk id="15" creationId="{231A2881-D8D7-4A7D-ACA3-E9F849F853D8}"/>
          </ac:spMkLst>
        </pc:spChg>
        <pc:picChg chg="add mod">
          <ac:chgData name="Brandon Ke (22731448)" userId="ffb4555f-9c0d-4412-be48-e7d8a7421286" providerId="ADAL" clId="{D08841D9-482D-407F-AC5B-D1FFFB286808}" dt="2023-10-09T05:05:05.225" v="2362" actId="1076"/>
          <ac:picMkLst>
            <pc:docMk/>
            <pc:sldMk cId="899717477" sldId="262"/>
            <ac:picMk id="5" creationId="{1C84A8B1-FDD3-7D41-ADB0-D1150DE5FF54}"/>
          </ac:picMkLst>
        </pc:picChg>
        <pc:picChg chg="add mod">
          <ac:chgData name="Brandon Ke (22731448)" userId="ffb4555f-9c0d-4412-be48-e7d8a7421286" providerId="ADAL" clId="{D08841D9-482D-407F-AC5B-D1FFFB286808}" dt="2023-10-09T05:05:09.153" v="2364" actId="14100"/>
          <ac:picMkLst>
            <pc:docMk/>
            <pc:sldMk cId="899717477" sldId="262"/>
            <ac:picMk id="6" creationId="{3FDC2779-7DDD-7EFF-D0E9-CECF109B6171}"/>
          </ac:picMkLst>
        </pc:picChg>
        <pc:picChg chg="add del mod">
          <ac:chgData name="Brandon Ke (22731448)" userId="ffb4555f-9c0d-4412-be48-e7d8a7421286" providerId="ADAL" clId="{D08841D9-482D-407F-AC5B-D1FFFB286808}" dt="2023-10-09T03:56:04.136" v="1591" actId="21"/>
          <ac:picMkLst>
            <pc:docMk/>
            <pc:sldMk cId="899717477" sldId="262"/>
            <ac:picMk id="2050" creationId="{B9C6E289-B946-83C0-F5EF-8CB0FA39D188}"/>
          </ac:picMkLst>
        </pc:picChg>
        <pc:cxnChg chg="add mod">
          <ac:chgData name="Brandon Ke (22731448)" userId="ffb4555f-9c0d-4412-be48-e7d8a7421286" providerId="ADAL" clId="{D08841D9-482D-407F-AC5B-D1FFFB286808}" dt="2023-10-16T02:07:19.032" v="2797" actId="13822"/>
          <ac:cxnSpMkLst>
            <pc:docMk/>
            <pc:sldMk cId="899717477" sldId="262"/>
            <ac:cxnSpMk id="8" creationId="{8C3ACD26-82B1-C1BB-2902-57D3CC0BCDC0}"/>
          </ac:cxnSpMkLst>
        </pc:cxnChg>
        <pc:cxnChg chg="add mod">
          <ac:chgData name="Brandon Ke (22731448)" userId="ffb4555f-9c0d-4412-be48-e7d8a7421286" providerId="ADAL" clId="{D08841D9-482D-407F-AC5B-D1FFFB286808}" dt="2023-10-16T02:07:30.319" v="2799" actId="13822"/>
          <ac:cxnSpMkLst>
            <pc:docMk/>
            <pc:sldMk cId="899717477" sldId="262"/>
            <ac:cxnSpMk id="10" creationId="{71F13519-2ECB-35C9-D755-C08AFBF7EBC5}"/>
          </ac:cxnSpMkLst>
        </pc:cxnChg>
      </pc:sldChg>
      <pc:sldChg chg="addSp delSp modSp mod setBg">
        <pc:chgData name="Brandon Ke (22731448)" userId="ffb4555f-9c0d-4412-be48-e7d8a7421286" providerId="ADAL" clId="{D08841D9-482D-407F-AC5B-D1FFFB286808}" dt="2023-10-13T01:07:07.659" v="2530" actId="26606"/>
        <pc:sldMkLst>
          <pc:docMk/>
          <pc:sldMk cId="2708488878" sldId="264"/>
        </pc:sldMkLst>
        <pc:spChg chg="mod">
          <ac:chgData name="Brandon Ke (22731448)" userId="ffb4555f-9c0d-4412-be48-e7d8a7421286" providerId="ADAL" clId="{D08841D9-482D-407F-AC5B-D1FFFB286808}" dt="2023-10-13T01:07:07.659" v="2530" actId="26606"/>
          <ac:spMkLst>
            <pc:docMk/>
            <pc:sldMk cId="2708488878" sldId="264"/>
            <ac:spMk id="2" creationId="{32565AAF-07FC-3A68-88F6-3F7BE187CAE4}"/>
          </ac:spMkLst>
        </pc:spChg>
        <pc:spChg chg="del">
          <ac:chgData name="Brandon Ke (22731448)" userId="ffb4555f-9c0d-4412-be48-e7d8a7421286" providerId="ADAL" clId="{D08841D9-482D-407F-AC5B-D1FFFB286808}" dt="2023-10-13T01:06:36.069" v="2529" actId="931"/>
          <ac:spMkLst>
            <pc:docMk/>
            <pc:sldMk cId="2708488878" sldId="264"/>
            <ac:spMk id="3" creationId="{3910AF26-4227-430F-6295-420983EE2A7D}"/>
          </ac:spMkLst>
        </pc:spChg>
        <pc:spChg chg="mod">
          <ac:chgData name="Brandon Ke (22731448)" userId="ffb4555f-9c0d-4412-be48-e7d8a7421286" providerId="ADAL" clId="{D08841D9-482D-407F-AC5B-D1FFFB286808}" dt="2023-10-13T01:07:07.659" v="2530" actId="26606"/>
          <ac:spMkLst>
            <pc:docMk/>
            <pc:sldMk cId="2708488878" sldId="264"/>
            <ac:spMk id="4" creationId="{C58CB095-CD69-094C-9023-16DF387F9193}"/>
          </ac:spMkLst>
        </pc:spChg>
        <pc:spChg chg="add">
          <ac:chgData name="Brandon Ke (22731448)" userId="ffb4555f-9c0d-4412-be48-e7d8a7421286" providerId="ADAL" clId="{D08841D9-482D-407F-AC5B-D1FFFB286808}" dt="2023-10-13T01:07:07.659" v="2530" actId="26606"/>
          <ac:spMkLst>
            <pc:docMk/>
            <pc:sldMk cId="2708488878" sldId="264"/>
            <ac:spMk id="11" creationId="{A4AC5506-6312-4701-8D3C-40187889A947}"/>
          </ac:spMkLst>
        </pc:spChg>
        <pc:picChg chg="add mod">
          <ac:chgData name="Brandon Ke (22731448)" userId="ffb4555f-9c0d-4412-be48-e7d8a7421286" providerId="ADAL" clId="{D08841D9-482D-407F-AC5B-D1FFFB286808}" dt="2023-10-13T01:07:07.659" v="2530" actId="26606"/>
          <ac:picMkLst>
            <pc:docMk/>
            <pc:sldMk cId="2708488878" sldId="264"/>
            <ac:picMk id="6" creationId="{7DABA70D-0906-28F1-AFEA-58ADF3921639}"/>
          </ac:picMkLst>
        </pc:picChg>
      </pc:sldChg>
      <pc:sldChg chg="addSp delSp modSp mod setBg modNotesTx">
        <pc:chgData name="Brandon Ke (22731448)" userId="ffb4555f-9c0d-4412-be48-e7d8a7421286" providerId="ADAL" clId="{D08841D9-482D-407F-AC5B-D1FFFB286808}" dt="2023-10-18T01:02:45.730" v="4240" actId="20577"/>
        <pc:sldMkLst>
          <pc:docMk/>
          <pc:sldMk cId="3969337288" sldId="265"/>
        </pc:sldMkLst>
        <pc:spChg chg="mod">
          <ac:chgData name="Brandon Ke (22731448)" userId="ffb4555f-9c0d-4412-be48-e7d8a7421286" providerId="ADAL" clId="{D08841D9-482D-407F-AC5B-D1FFFB286808}" dt="2023-10-09T05:06:10.136" v="2384" actId="26606"/>
          <ac:spMkLst>
            <pc:docMk/>
            <pc:sldMk cId="3969337288" sldId="265"/>
            <ac:spMk id="2" creationId="{41E3F49B-F2D9-9580-0FF4-49AE86006F87}"/>
          </ac:spMkLst>
        </pc:spChg>
        <pc:spChg chg="del">
          <ac:chgData name="Brandon Ke (22731448)" userId="ffb4555f-9c0d-4412-be48-e7d8a7421286" providerId="ADAL" clId="{D08841D9-482D-407F-AC5B-D1FFFB286808}" dt="2023-10-09T04:00:34.848" v="1791" actId="3680"/>
          <ac:spMkLst>
            <pc:docMk/>
            <pc:sldMk cId="3969337288" sldId="265"/>
            <ac:spMk id="3" creationId="{03886AFE-A413-4EE5-4D0E-C6457E13D43D}"/>
          </ac:spMkLst>
        </pc:spChg>
        <pc:spChg chg="mod">
          <ac:chgData name="Brandon Ke (22731448)" userId="ffb4555f-9c0d-4412-be48-e7d8a7421286" providerId="ADAL" clId="{D08841D9-482D-407F-AC5B-D1FFFB286808}" dt="2023-10-09T05:06:20.444" v="2387" actId="1076"/>
          <ac:spMkLst>
            <pc:docMk/>
            <pc:sldMk cId="3969337288" sldId="265"/>
            <ac:spMk id="4" creationId="{C994025B-B31A-EFE6-BEDA-A37C0580E994}"/>
          </ac:spMkLst>
        </pc:spChg>
        <pc:spChg chg="add mod">
          <ac:chgData name="Brandon Ke (22731448)" userId="ffb4555f-9c0d-4412-be48-e7d8a7421286" providerId="ADAL" clId="{D08841D9-482D-407F-AC5B-D1FFFB286808}" dt="2023-10-11T03:04:38.655" v="2485" actId="1076"/>
          <ac:spMkLst>
            <pc:docMk/>
            <pc:sldMk cId="3969337288" sldId="265"/>
            <ac:spMk id="7" creationId="{8E7DD707-566F-28D6-9D27-EF11A5BE062F}"/>
          </ac:spMkLst>
        </pc:spChg>
        <pc:spChg chg="add mod">
          <ac:chgData name="Brandon Ke (22731448)" userId="ffb4555f-9c0d-4412-be48-e7d8a7421286" providerId="ADAL" clId="{D08841D9-482D-407F-AC5B-D1FFFB286808}" dt="2023-10-11T03:05:10.628" v="2518" actId="1076"/>
          <ac:spMkLst>
            <pc:docMk/>
            <pc:sldMk cId="3969337288" sldId="265"/>
            <ac:spMk id="8" creationId="{3CFB97CD-4723-C425-07D7-8967FE5B3ED9}"/>
          </ac:spMkLst>
        </pc:spChg>
        <pc:spChg chg="add mod">
          <ac:chgData name="Brandon Ke (22731448)" userId="ffb4555f-9c0d-4412-be48-e7d8a7421286" providerId="ADAL" clId="{D08841D9-482D-407F-AC5B-D1FFFB286808}" dt="2023-10-11T03:05:13.289" v="2519" actId="1076"/>
          <ac:spMkLst>
            <pc:docMk/>
            <pc:sldMk cId="3969337288" sldId="265"/>
            <ac:spMk id="9" creationId="{163CFA0E-2D34-2F6E-DFC9-7065C94E532F}"/>
          </ac:spMkLst>
        </pc:spChg>
        <pc:spChg chg="add del">
          <ac:chgData name="Brandon Ke (22731448)" userId="ffb4555f-9c0d-4412-be48-e7d8a7421286" providerId="ADAL" clId="{D08841D9-482D-407F-AC5B-D1FFFB286808}" dt="2023-10-11T03:03:32.150" v="2396" actId="22"/>
          <ac:spMkLst>
            <pc:docMk/>
            <pc:sldMk cId="3969337288" sldId="265"/>
            <ac:spMk id="11" creationId="{16D596A2-4231-CA97-C076-8E9DBA02CD4E}"/>
          </ac:spMkLst>
        </pc:spChg>
        <pc:spChg chg="add mod">
          <ac:chgData name="Brandon Ke (22731448)" userId="ffb4555f-9c0d-4412-be48-e7d8a7421286" providerId="ADAL" clId="{D08841D9-482D-407F-AC5B-D1FFFB286808}" dt="2023-10-11T03:05:20.462" v="2521" actId="1076"/>
          <ac:spMkLst>
            <pc:docMk/>
            <pc:sldMk cId="3969337288" sldId="265"/>
            <ac:spMk id="13" creationId="{700C0A77-8D06-F36B-58CC-C06192B359C5}"/>
          </ac:spMkLst>
        </pc:spChg>
        <pc:spChg chg="add">
          <ac:chgData name="Brandon Ke (22731448)" userId="ffb4555f-9c0d-4412-be48-e7d8a7421286" providerId="ADAL" clId="{D08841D9-482D-407F-AC5B-D1FFFB286808}" dt="2023-10-09T05:06:10.136" v="2384" actId="26606"/>
          <ac:spMkLst>
            <pc:docMk/>
            <pc:sldMk cId="3969337288" sldId="265"/>
            <ac:spMk id="14" creationId="{BACC6370-2D7E-4714-9D71-7542949D7D5D}"/>
          </ac:spMkLst>
        </pc:spChg>
        <pc:spChg chg="add mod">
          <ac:chgData name="Brandon Ke (22731448)" userId="ffb4555f-9c0d-4412-be48-e7d8a7421286" providerId="ADAL" clId="{D08841D9-482D-407F-AC5B-D1FFFB286808}" dt="2023-10-13T02:11:08.661" v="2794" actId="114"/>
          <ac:spMkLst>
            <pc:docMk/>
            <pc:sldMk cId="3969337288" sldId="265"/>
            <ac:spMk id="15" creationId="{787F575B-7BBD-35A6-275A-6FD905681224}"/>
          </ac:spMkLst>
        </pc:spChg>
        <pc:spChg chg="add">
          <ac:chgData name="Brandon Ke (22731448)" userId="ffb4555f-9c0d-4412-be48-e7d8a7421286" providerId="ADAL" clId="{D08841D9-482D-407F-AC5B-D1FFFB286808}" dt="2023-10-09T05:06:10.136" v="2384" actId="26606"/>
          <ac:spMkLst>
            <pc:docMk/>
            <pc:sldMk cId="3969337288" sldId="265"/>
            <ac:spMk id="16" creationId="{B6C76E0E-A869-468C-8AB8-BE573739F822}"/>
          </ac:spMkLst>
        </pc:spChg>
        <pc:spChg chg="add">
          <ac:chgData name="Brandon Ke (22731448)" userId="ffb4555f-9c0d-4412-be48-e7d8a7421286" providerId="ADAL" clId="{D08841D9-482D-407F-AC5B-D1FFFB286808}" dt="2023-10-09T05:06:10.136" v="2384" actId="26606"/>
          <ac:spMkLst>
            <pc:docMk/>
            <pc:sldMk cId="3969337288" sldId="265"/>
            <ac:spMk id="18" creationId="{C2980D51-170D-4D0F-B1DE-FA7299627D18}"/>
          </ac:spMkLst>
        </pc:spChg>
        <pc:spChg chg="add">
          <ac:chgData name="Brandon Ke (22731448)" userId="ffb4555f-9c0d-4412-be48-e7d8a7421286" providerId="ADAL" clId="{D08841D9-482D-407F-AC5B-D1FFFB286808}" dt="2023-10-09T05:06:10.136" v="2384" actId="26606"/>
          <ac:spMkLst>
            <pc:docMk/>
            <pc:sldMk cId="3969337288" sldId="265"/>
            <ac:spMk id="20" creationId="{5B103BBE-1445-4DEC-B4D9-5C57296E5B4D}"/>
          </ac:spMkLst>
        </pc:spChg>
        <pc:graphicFrameChg chg="add mod ord modGraphic">
          <ac:chgData name="Brandon Ke (22731448)" userId="ffb4555f-9c0d-4412-be48-e7d8a7421286" providerId="ADAL" clId="{D08841D9-482D-407F-AC5B-D1FFFB286808}" dt="2023-10-11T03:04:40.856" v="2486" actId="1076"/>
          <ac:graphicFrameMkLst>
            <pc:docMk/>
            <pc:sldMk cId="3969337288" sldId="265"/>
            <ac:graphicFrameMk id="6" creationId="{A2D04DA7-C6A3-7461-A1A1-243E2E4C7111}"/>
          </ac:graphicFrameMkLst>
        </pc:graphicFrameChg>
        <pc:graphicFrameChg chg="add mod modGraphic">
          <ac:chgData name="Brandon Ke (22731448)" userId="ffb4555f-9c0d-4412-be48-e7d8a7421286" providerId="ADAL" clId="{D08841D9-482D-407F-AC5B-D1FFFB286808}" dt="2023-10-11T03:05:34.190" v="2528" actId="113"/>
          <ac:graphicFrameMkLst>
            <pc:docMk/>
            <pc:sldMk cId="3969337288" sldId="265"/>
            <ac:graphicFrameMk id="12" creationId="{2B986495-1067-FB2B-B6F4-E10CBEF5CBFA}"/>
          </ac:graphicFrameMkLst>
        </pc:graphicFrameChg>
        <pc:picChg chg="add mod">
          <ac:chgData name="Brandon Ke (22731448)" userId="ffb4555f-9c0d-4412-be48-e7d8a7421286" providerId="ADAL" clId="{D08841D9-482D-407F-AC5B-D1FFFB286808}" dt="2023-10-11T03:05:07.048" v="2517" actId="1076"/>
          <ac:picMkLst>
            <pc:docMk/>
            <pc:sldMk cId="3969337288" sldId="265"/>
            <ac:picMk id="5" creationId="{68C5A5C2-1449-3409-FB1E-1C77272FF13A}"/>
          </ac:picMkLst>
        </pc:picChg>
      </pc:sldChg>
      <pc:sldChg chg="del">
        <pc:chgData name="Brandon Ke (22731448)" userId="ffb4555f-9c0d-4412-be48-e7d8a7421286" providerId="ADAL" clId="{D08841D9-482D-407F-AC5B-D1FFFB286808}" dt="2023-10-09T05:02:06.556" v="2335" actId="2696"/>
        <pc:sldMkLst>
          <pc:docMk/>
          <pc:sldMk cId="1018191596" sldId="266"/>
        </pc:sldMkLst>
      </pc:sldChg>
      <pc:sldChg chg="addSp modSp mod setBg">
        <pc:chgData name="Brandon Ke (22731448)" userId="ffb4555f-9c0d-4412-be48-e7d8a7421286" providerId="ADAL" clId="{D08841D9-482D-407F-AC5B-D1FFFB286808}" dt="2023-10-16T02:33:53.316" v="2806" actId="20577"/>
        <pc:sldMkLst>
          <pc:docMk/>
          <pc:sldMk cId="557713946" sldId="267"/>
        </pc:sldMkLst>
        <pc:spChg chg="mod">
          <ac:chgData name="Brandon Ke (22731448)" userId="ffb4555f-9c0d-4412-be48-e7d8a7421286" providerId="ADAL" clId="{D08841D9-482D-407F-AC5B-D1FFFB286808}" dt="2023-10-09T05:06:47.242" v="2393" actId="26606"/>
          <ac:spMkLst>
            <pc:docMk/>
            <pc:sldMk cId="557713946" sldId="267"/>
            <ac:spMk id="2" creationId="{1B8E72F0-55FC-F47C-FF59-D552554B0DF0}"/>
          </ac:spMkLst>
        </pc:spChg>
        <pc:spChg chg="mod">
          <ac:chgData name="Brandon Ke (22731448)" userId="ffb4555f-9c0d-4412-be48-e7d8a7421286" providerId="ADAL" clId="{D08841D9-482D-407F-AC5B-D1FFFB286808}" dt="2023-10-16T02:33:53.316" v="2806" actId="20577"/>
          <ac:spMkLst>
            <pc:docMk/>
            <pc:sldMk cId="557713946" sldId="267"/>
            <ac:spMk id="3" creationId="{B9FDA50D-1894-E100-8D49-FF415EB571E3}"/>
          </ac:spMkLst>
        </pc:spChg>
        <pc:spChg chg="mod">
          <ac:chgData name="Brandon Ke (22731448)" userId="ffb4555f-9c0d-4412-be48-e7d8a7421286" providerId="ADAL" clId="{D08841D9-482D-407F-AC5B-D1FFFB286808}" dt="2023-10-09T05:06:47.242" v="2393" actId="26606"/>
          <ac:spMkLst>
            <pc:docMk/>
            <pc:sldMk cId="557713946" sldId="267"/>
            <ac:spMk id="4" creationId="{34B4AE43-41D1-5595-A084-E41F8FB03920}"/>
          </ac:spMkLst>
        </pc:spChg>
        <pc:spChg chg="add">
          <ac:chgData name="Brandon Ke (22731448)" userId="ffb4555f-9c0d-4412-be48-e7d8a7421286" providerId="ADAL" clId="{D08841D9-482D-407F-AC5B-D1FFFB286808}" dt="2023-10-09T05:06:47.242" v="2393" actId="26606"/>
          <ac:spMkLst>
            <pc:docMk/>
            <pc:sldMk cId="557713946" sldId="267"/>
            <ac:spMk id="9" creationId="{09588DA8-065E-4F6F-8EFD-43104AB2E0CF}"/>
          </ac:spMkLst>
        </pc:spChg>
        <pc:spChg chg="add">
          <ac:chgData name="Brandon Ke (22731448)" userId="ffb4555f-9c0d-4412-be48-e7d8a7421286" providerId="ADAL" clId="{D08841D9-482D-407F-AC5B-D1FFFB286808}" dt="2023-10-09T05:06:47.242" v="2393" actId="26606"/>
          <ac:spMkLst>
            <pc:docMk/>
            <pc:sldMk cId="557713946" sldId="267"/>
            <ac:spMk id="11" creationId="{C4285719-470E-454C-AF62-8323075F1F5B}"/>
          </ac:spMkLst>
        </pc:spChg>
        <pc:spChg chg="add">
          <ac:chgData name="Brandon Ke (22731448)" userId="ffb4555f-9c0d-4412-be48-e7d8a7421286" providerId="ADAL" clId="{D08841D9-482D-407F-AC5B-D1FFFB286808}" dt="2023-10-09T05:06:47.242" v="2393" actId="26606"/>
          <ac:spMkLst>
            <pc:docMk/>
            <pc:sldMk cId="557713946" sldId="267"/>
            <ac:spMk id="13" creationId="{CD9FE4EF-C4D8-49A0-B2FF-81D8DB7D8A24}"/>
          </ac:spMkLst>
        </pc:spChg>
        <pc:spChg chg="add">
          <ac:chgData name="Brandon Ke (22731448)" userId="ffb4555f-9c0d-4412-be48-e7d8a7421286" providerId="ADAL" clId="{D08841D9-482D-407F-AC5B-D1FFFB286808}" dt="2023-10-09T05:06:47.242" v="2393" actId="26606"/>
          <ac:spMkLst>
            <pc:docMk/>
            <pc:sldMk cId="557713946" sldId="267"/>
            <ac:spMk id="15" creationId="{4300840D-0A0B-4512-BACA-B439D5B9C57C}"/>
          </ac:spMkLst>
        </pc:spChg>
        <pc:spChg chg="add">
          <ac:chgData name="Brandon Ke (22731448)" userId="ffb4555f-9c0d-4412-be48-e7d8a7421286" providerId="ADAL" clId="{D08841D9-482D-407F-AC5B-D1FFFB286808}" dt="2023-10-09T05:06:47.242" v="2393" actId="26606"/>
          <ac:spMkLst>
            <pc:docMk/>
            <pc:sldMk cId="557713946" sldId="267"/>
            <ac:spMk id="17" creationId="{D2B78728-A580-49A7-84F9-6EF6F583ADE0}"/>
          </ac:spMkLst>
        </pc:spChg>
        <pc:spChg chg="add">
          <ac:chgData name="Brandon Ke (22731448)" userId="ffb4555f-9c0d-4412-be48-e7d8a7421286" providerId="ADAL" clId="{D08841D9-482D-407F-AC5B-D1FFFB286808}" dt="2023-10-09T05:06:47.242" v="2393" actId="26606"/>
          <ac:spMkLst>
            <pc:docMk/>
            <pc:sldMk cId="557713946" sldId="267"/>
            <ac:spMk id="19" creationId="{38FAA1A1-D861-433F-88FA-1E9D6FD31D11}"/>
          </ac:spMkLst>
        </pc:spChg>
        <pc:spChg chg="add">
          <ac:chgData name="Brandon Ke (22731448)" userId="ffb4555f-9c0d-4412-be48-e7d8a7421286" providerId="ADAL" clId="{D08841D9-482D-407F-AC5B-D1FFFB286808}" dt="2023-10-09T05:06:47.242" v="2393" actId="26606"/>
          <ac:spMkLst>
            <pc:docMk/>
            <pc:sldMk cId="557713946" sldId="267"/>
            <ac:spMk id="21" creationId="{8D71EDA1-87BF-4D5D-AB79-F346FD19278A}"/>
          </ac:spMkLst>
        </pc:spChg>
      </pc:sldChg>
      <pc:sldChg chg="modSp new mod">
        <pc:chgData name="Brandon Ke (22731448)" userId="ffb4555f-9c0d-4412-be48-e7d8a7421286" providerId="ADAL" clId="{D08841D9-482D-407F-AC5B-D1FFFB286808}" dt="2023-10-06T03:26:35.586" v="425" actId="5793"/>
        <pc:sldMkLst>
          <pc:docMk/>
          <pc:sldMk cId="538178259" sldId="268"/>
        </pc:sldMkLst>
        <pc:spChg chg="mod">
          <ac:chgData name="Brandon Ke (22731448)" userId="ffb4555f-9c0d-4412-be48-e7d8a7421286" providerId="ADAL" clId="{D08841D9-482D-407F-AC5B-D1FFFB286808}" dt="2023-10-06T03:26:28.329" v="423" actId="20577"/>
          <ac:spMkLst>
            <pc:docMk/>
            <pc:sldMk cId="538178259" sldId="268"/>
            <ac:spMk id="2" creationId="{F299E4ED-014C-60BD-E95F-EED573058C10}"/>
          </ac:spMkLst>
        </pc:spChg>
        <pc:spChg chg="mod">
          <ac:chgData name="Brandon Ke (22731448)" userId="ffb4555f-9c0d-4412-be48-e7d8a7421286" providerId="ADAL" clId="{D08841D9-482D-407F-AC5B-D1FFFB286808}" dt="2023-10-06T03:26:35.586" v="425" actId="5793"/>
          <ac:spMkLst>
            <pc:docMk/>
            <pc:sldMk cId="538178259" sldId="268"/>
            <ac:spMk id="3" creationId="{46BCB548-63D5-997D-F504-A033F3FD3267}"/>
          </ac:spMkLst>
        </pc:spChg>
      </pc:sldChg>
      <pc:sldChg chg="addSp modSp new mod setBg">
        <pc:chgData name="Brandon Ke (22731448)" userId="ffb4555f-9c0d-4412-be48-e7d8a7421286" providerId="ADAL" clId="{D08841D9-482D-407F-AC5B-D1FFFB286808}" dt="2023-10-18T00:55:47.738" v="3360" actId="20577"/>
        <pc:sldMkLst>
          <pc:docMk/>
          <pc:sldMk cId="298145888" sldId="269"/>
        </pc:sldMkLst>
        <pc:spChg chg="mod">
          <ac:chgData name="Brandon Ke (22731448)" userId="ffb4555f-9c0d-4412-be48-e7d8a7421286" providerId="ADAL" clId="{D08841D9-482D-407F-AC5B-D1FFFB286808}" dt="2023-10-09T05:05:14.587" v="2365" actId="26606"/>
          <ac:spMkLst>
            <pc:docMk/>
            <pc:sldMk cId="298145888" sldId="269"/>
            <ac:spMk id="2" creationId="{160431BE-1370-E0BB-59BC-661FDF3E6680}"/>
          </ac:spMkLst>
        </pc:spChg>
        <pc:spChg chg="mod">
          <ac:chgData name="Brandon Ke (22731448)" userId="ffb4555f-9c0d-4412-be48-e7d8a7421286" providerId="ADAL" clId="{D08841D9-482D-407F-AC5B-D1FFFB286808}" dt="2023-10-18T00:55:47.738" v="3360" actId="20577"/>
          <ac:spMkLst>
            <pc:docMk/>
            <pc:sldMk cId="298145888" sldId="269"/>
            <ac:spMk id="3" creationId="{0B10D8FD-9D4B-E6C5-A5C9-A9B73EF2D943}"/>
          </ac:spMkLst>
        </pc:spChg>
        <pc:spChg chg="mod">
          <ac:chgData name="Brandon Ke (22731448)" userId="ffb4555f-9c0d-4412-be48-e7d8a7421286" providerId="ADAL" clId="{D08841D9-482D-407F-AC5B-D1FFFB286808}" dt="2023-10-09T05:05:14.587" v="2365" actId="26606"/>
          <ac:spMkLst>
            <pc:docMk/>
            <pc:sldMk cId="298145888" sldId="269"/>
            <ac:spMk id="4" creationId="{E9533E6E-B4A2-3D66-588D-F865344B9CD5}"/>
          </ac:spMkLst>
        </pc:spChg>
        <pc:spChg chg="add mod">
          <ac:chgData name="Brandon Ke (22731448)" userId="ffb4555f-9c0d-4412-be48-e7d8a7421286" providerId="ADAL" clId="{D08841D9-482D-407F-AC5B-D1FFFB286808}" dt="2023-10-09T05:05:29.677" v="2372" actId="1076"/>
          <ac:spMkLst>
            <pc:docMk/>
            <pc:sldMk cId="298145888" sldId="269"/>
            <ac:spMk id="6" creationId="{91490942-B70C-7536-B13C-16B65F01C9EF}"/>
          </ac:spMkLst>
        </pc:spChg>
        <pc:spChg chg="add mod">
          <ac:chgData name="Brandon Ke (22731448)" userId="ffb4555f-9c0d-4412-be48-e7d8a7421286" providerId="ADAL" clId="{D08841D9-482D-407F-AC5B-D1FFFB286808}" dt="2023-10-09T05:05:38.808" v="2378" actId="1076"/>
          <ac:spMkLst>
            <pc:docMk/>
            <pc:sldMk cId="298145888" sldId="269"/>
            <ac:spMk id="7" creationId="{387ACDA6-1CA3-C038-6F84-1F435B4EFD9B}"/>
          </ac:spMkLst>
        </pc:spChg>
        <pc:spChg chg="add mod">
          <ac:chgData name="Brandon Ke (22731448)" userId="ffb4555f-9c0d-4412-be48-e7d8a7421286" providerId="ADAL" clId="{D08841D9-482D-407F-AC5B-D1FFFB286808}" dt="2023-10-13T02:12:26.546" v="2795" actId="1076"/>
          <ac:spMkLst>
            <pc:docMk/>
            <pc:sldMk cId="298145888" sldId="269"/>
            <ac:spMk id="8" creationId="{B895121B-E041-91B9-892B-5A475D74C484}"/>
          </ac:spMkLst>
        </pc:spChg>
        <pc:spChg chg="add">
          <ac:chgData name="Brandon Ke (22731448)" userId="ffb4555f-9c0d-4412-be48-e7d8a7421286" providerId="ADAL" clId="{D08841D9-482D-407F-AC5B-D1FFFB286808}" dt="2023-10-09T05:05:14.587" v="2365" actId="26606"/>
          <ac:spMkLst>
            <pc:docMk/>
            <pc:sldMk cId="298145888" sldId="269"/>
            <ac:spMk id="1033" creationId="{979E27D9-03C7-44E2-9FF8-15D0C8506AF7}"/>
          </ac:spMkLst>
        </pc:spChg>
        <pc:spChg chg="add">
          <ac:chgData name="Brandon Ke (22731448)" userId="ffb4555f-9c0d-4412-be48-e7d8a7421286" providerId="ADAL" clId="{D08841D9-482D-407F-AC5B-D1FFFB286808}" dt="2023-10-09T05:05:14.587" v="2365" actId="26606"/>
          <ac:spMkLst>
            <pc:docMk/>
            <pc:sldMk cId="298145888" sldId="269"/>
            <ac:spMk id="1035" creationId="{EEBF1590-3B36-48EE-A89D-3B6F3CB256AB}"/>
          </ac:spMkLst>
        </pc:spChg>
        <pc:spChg chg="add">
          <ac:chgData name="Brandon Ke (22731448)" userId="ffb4555f-9c0d-4412-be48-e7d8a7421286" providerId="ADAL" clId="{D08841D9-482D-407F-AC5B-D1FFFB286808}" dt="2023-10-09T05:05:14.587" v="2365" actId="26606"/>
          <ac:spMkLst>
            <pc:docMk/>
            <pc:sldMk cId="298145888" sldId="269"/>
            <ac:spMk id="1037" creationId="{AC8F6C8C-AB5A-4548-942D-E3FD40ACBC49}"/>
          </ac:spMkLst>
        </pc:spChg>
        <pc:picChg chg="add mod">
          <ac:chgData name="Brandon Ke (22731448)" userId="ffb4555f-9c0d-4412-be48-e7d8a7421286" providerId="ADAL" clId="{D08841D9-482D-407F-AC5B-D1FFFB286808}" dt="2023-10-09T05:05:19.616" v="2367" actId="14100"/>
          <ac:picMkLst>
            <pc:docMk/>
            <pc:sldMk cId="298145888" sldId="269"/>
            <ac:picMk id="5" creationId="{43DB8D93-763A-9EE0-4233-A08B8B2F554F}"/>
          </ac:picMkLst>
        </pc:picChg>
        <pc:picChg chg="add mod">
          <ac:chgData name="Brandon Ke (22731448)" userId="ffb4555f-9c0d-4412-be48-e7d8a7421286" providerId="ADAL" clId="{D08841D9-482D-407F-AC5B-D1FFFB286808}" dt="2023-10-09T05:05:23.881" v="2370" actId="1076"/>
          <ac:picMkLst>
            <pc:docMk/>
            <pc:sldMk cId="298145888" sldId="269"/>
            <ac:picMk id="1026" creationId="{D01014DC-9C48-D847-277A-A8183E799C74}"/>
          </ac:picMkLst>
        </pc:picChg>
        <pc:picChg chg="add mod">
          <ac:chgData name="Brandon Ke (22731448)" userId="ffb4555f-9c0d-4412-be48-e7d8a7421286" providerId="ADAL" clId="{D08841D9-482D-407F-AC5B-D1FFFB286808}" dt="2023-10-09T05:05:35.877" v="2377" actId="1076"/>
          <ac:picMkLst>
            <pc:docMk/>
            <pc:sldMk cId="298145888" sldId="269"/>
            <ac:picMk id="1028" creationId="{DB1D021C-2AA4-3A52-4CF9-82BD79B304EA}"/>
          </ac:picMkLst>
        </pc:picChg>
      </pc:sldChg>
      <pc:sldChg chg="addSp modSp new mod setBg">
        <pc:chgData name="Brandon Ke (22731448)" userId="ffb4555f-9c0d-4412-be48-e7d8a7421286" providerId="ADAL" clId="{D08841D9-482D-407F-AC5B-D1FFFB286808}" dt="2023-10-13T01:57:05.597" v="2726" actId="14100"/>
        <pc:sldMkLst>
          <pc:docMk/>
          <pc:sldMk cId="3835619800" sldId="270"/>
        </pc:sldMkLst>
        <pc:spChg chg="mod">
          <ac:chgData name="Brandon Ke (22731448)" userId="ffb4555f-9c0d-4412-be48-e7d8a7421286" providerId="ADAL" clId="{D08841D9-482D-407F-AC5B-D1FFFB286808}" dt="2023-10-13T01:57:01.129" v="2724" actId="26606"/>
          <ac:spMkLst>
            <pc:docMk/>
            <pc:sldMk cId="3835619800" sldId="270"/>
            <ac:spMk id="2" creationId="{3DCCAE93-01CF-3261-37B4-70E75F3AF813}"/>
          </ac:spMkLst>
        </pc:spChg>
        <pc:spChg chg="mod">
          <ac:chgData name="Brandon Ke (22731448)" userId="ffb4555f-9c0d-4412-be48-e7d8a7421286" providerId="ADAL" clId="{D08841D9-482D-407F-AC5B-D1FFFB286808}" dt="2023-10-13T01:57:01.129" v="2724" actId="26606"/>
          <ac:spMkLst>
            <pc:docMk/>
            <pc:sldMk cId="3835619800" sldId="270"/>
            <ac:spMk id="3" creationId="{4E9B08DE-53AA-2C3C-D086-DA32E3C4A008}"/>
          </ac:spMkLst>
        </pc:spChg>
        <pc:spChg chg="mod ord">
          <ac:chgData name="Brandon Ke (22731448)" userId="ffb4555f-9c0d-4412-be48-e7d8a7421286" providerId="ADAL" clId="{D08841D9-482D-407F-AC5B-D1FFFB286808}" dt="2023-10-13T01:57:01.129" v="2724" actId="26606"/>
          <ac:spMkLst>
            <pc:docMk/>
            <pc:sldMk cId="3835619800" sldId="270"/>
            <ac:spMk id="4" creationId="{DA9C4072-1769-C098-FBB7-E4870879E83C}"/>
          </ac:spMkLst>
        </pc:spChg>
        <pc:spChg chg="add">
          <ac:chgData name="Brandon Ke (22731448)" userId="ffb4555f-9c0d-4412-be48-e7d8a7421286" providerId="ADAL" clId="{D08841D9-482D-407F-AC5B-D1FFFB286808}" dt="2023-10-13T01:57:01.129" v="2724" actId="26606"/>
          <ac:spMkLst>
            <pc:docMk/>
            <pc:sldMk cId="3835619800" sldId="270"/>
            <ac:spMk id="10" creationId="{C4285719-470E-454C-AF62-8323075F1F5B}"/>
          </ac:spMkLst>
        </pc:spChg>
        <pc:spChg chg="add">
          <ac:chgData name="Brandon Ke (22731448)" userId="ffb4555f-9c0d-4412-be48-e7d8a7421286" providerId="ADAL" clId="{D08841D9-482D-407F-AC5B-D1FFFB286808}" dt="2023-10-13T01:57:01.129" v="2724" actId="26606"/>
          <ac:spMkLst>
            <pc:docMk/>
            <pc:sldMk cId="3835619800" sldId="270"/>
            <ac:spMk id="12" creationId="{CD9FE4EF-C4D8-49A0-B2FF-81D8DB7D8A24}"/>
          </ac:spMkLst>
        </pc:spChg>
        <pc:spChg chg="add">
          <ac:chgData name="Brandon Ke (22731448)" userId="ffb4555f-9c0d-4412-be48-e7d8a7421286" providerId="ADAL" clId="{D08841D9-482D-407F-AC5B-D1FFFB286808}" dt="2023-10-13T01:57:01.129" v="2724" actId="26606"/>
          <ac:spMkLst>
            <pc:docMk/>
            <pc:sldMk cId="3835619800" sldId="270"/>
            <ac:spMk id="14" creationId="{4300840D-0A0B-4512-BACA-B439D5B9C57C}"/>
          </ac:spMkLst>
        </pc:spChg>
        <pc:spChg chg="add">
          <ac:chgData name="Brandon Ke (22731448)" userId="ffb4555f-9c0d-4412-be48-e7d8a7421286" providerId="ADAL" clId="{D08841D9-482D-407F-AC5B-D1FFFB286808}" dt="2023-10-13T01:57:01.129" v="2724" actId="26606"/>
          <ac:spMkLst>
            <pc:docMk/>
            <pc:sldMk cId="3835619800" sldId="270"/>
            <ac:spMk id="16" creationId="{D2B78728-A580-49A7-84F9-6EF6F583ADE0}"/>
          </ac:spMkLst>
        </pc:spChg>
        <pc:spChg chg="add">
          <ac:chgData name="Brandon Ke (22731448)" userId="ffb4555f-9c0d-4412-be48-e7d8a7421286" providerId="ADAL" clId="{D08841D9-482D-407F-AC5B-D1FFFB286808}" dt="2023-10-13T01:57:01.129" v="2724" actId="26606"/>
          <ac:spMkLst>
            <pc:docMk/>
            <pc:sldMk cId="3835619800" sldId="270"/>
            <ac:spMk id="18" creationId="{38FAA1A1-D861-433F-88FA-1E9D6FD31D11}"/>
          </ac:spMkLst>
        </pc:spChg>
        <pc:spChg chg="add">
          <ac:chgData name="Brandon Ke (22731448)" userId="ffb4555f-9c0d-4412-be48-e7d8a7421286" providerId="ADAL" clId="{D08841D9-482D-407F-AC5B-D1FFFB286808}" dt="2023-10-13T01:57:01.129" v="2724" actId="26606"/>
          <ac:spMkLst>
            <pc:docMk/>
            <pc:sldMk cId="3835619800" sldId="270"/>
            <ac:spMk id="20" creationId="{8D71EDA1-87BF-4D5D-AB79-F346FD19278A}"/>
          </ac:spMkLst>
        </pc:spChg>
        <pc:picChg chg="add mod">
          <ac:chgData name="Brandon Ke (22731448)" userId="ffb4555f-9c0d-4412-be48-e7d8a7421286" providerId="ADAL" clId="{D08841D9-482D-407F-AC5B-D1FFFB286808}" dt="2023-10-13T01:57:05.597" v="2726" actId="14100"/>
          <ac:picMkLst>
            <pc:docMk/>
            <pc:sldMk cId="3835619800" sldId="270"/>
            <ac:picMk id="5" creationId="{418C13F5-5999-B55F-9F40-8B9B130EAA3D}"/>
          </ac:picMkLst>
        </pc:picChg>
      </pc:sldChg>
    </pc:docChg>
  </pc:docChgLst>
  <pc:docChgLst>
    <pc:chgData name="Brandon Ke (22731448)" userId="ffb4555f-9c0d-4412-be48-e7d8a7421286" providerId="ADAL" clId="{6981F8AF-1959-4778-9C66-9D65D706F4B0}"/>
    <pc:docChg chg="undo custSel addSld delSld modSld">
      <pc:chgData name="Brandon Ke (22731448)" userId="ffb4555f-9c0d-4412-be48-e7d8a7421286" providerId="ADAL" clId="{6981F8AF-1959-4778-9C66-9D65D706F4B0}" dt="2023-10-16T09:39:39.370" v="1547" actId="20577"/>
      <pc:docMkLst>
        <pc:docMk/>
      </pc:docMkLst>
      <pc:sldChg chg="addSp modSp mod">
        <pc:chgData name="Brandon Ke (22731448)" userId="ffb4555f-9c0d-4412-be48-e7d8a7421286" providerId="ADAL" clId="{6981F8AF-1959-4778-9C66-9D65D706F4B0}" dt="2023-10-09T10:37:00.382" v="579" actId="20577"/>
        <pc:sldMkLst>
          <pc:docMk/>
          <pc:sldMk cId="109857222" sldId="256"/>
        </pc:sldMkLst>
        <pc:spChg chg="mod">
          <ac:chgData name="Brandon Ke (22731448)" userId="ffb4555f-9c0d-4412-be48-e7d8a7421286" providerId="ADAL" clId="{6981F8AF-1959-4778-9C66-9D65D706F4B0}" dt="2023-10-01T02:50:43.397" v="65" actId="20577"/>
          <ac:spMkLst>
            <pc:docMk/>
            <pc:sldMk cId="109857222" sldId="256"/>
            <ac:spMk id="2" creationId="{00000000-0000-0000-0000-000000000000}"/>
          </ac:spMkLst>
        </pc:spChg>
        <pc:spChg chg="mod">
          <ac:chgData name="Brandon Ke (22731448)" userId="ffb4555f-9c0d-4412-be48-e7d8a7421286" providerId="ADAL" clId="{6981F8AF-1959-4778-9C66-9D65D706F4B0}" dt="2023-10-01T02:51:10.990" v="108" actId="27636"/>
          <ac:spMkLst>
            <pc:docMk/>
            <pc:sldMk cId="109857222" sldId="256"/>
            <ac:spMk id="3" creationId="{00000000-0000-0000-0000-000000000000}"/>
          </ac:spMkLst>
        </pc:spChg>
        <pc:spChg chg="add mod">
          <ac:chgData name="Brandon Ke (22731448)" userId="ffb4555f-9c0d-4412-be48-e7d8a7421286" providerId="ADAL" clId="{6981F8AF-1959-4778-9C66-9D65D706F4B0}" dt="2023-10-09T10:37:00.382" v="579" actId="20577"/>
          <ac:spMkLst>
            <pc:docMk/>
            <pc:sldMk cId="109857222" sldId="256"/>
            <ac:spMk id="5" creationId="{351481E7-32B5-6B0A-71B3-113DD57E8080}"/>
          </ac:spMkLst>
        </pc:spChg>
      </pc:sldChg>
      <pc:sldChg chg="modSp new mod">
        <pc:chgData name="Brandon Ke (22731448)" userId="ffb4555f-9c0d-4412-be48-e7d8a7421286" providerId="ADAL" clId="{6981F8AF-1959-4778-9C66-9D65D706F4B0}" dt="2023-10-09T10:36:35.389" v="525" actId="20577"/>
        <pc:sldMkLst>
          <pc:docMk/>
          <pc:sldMk cId="2305305184" sldId="257"/>
        </pc:sldMkLst>
        <pc:spChg chg="mod">
          <ac:chgData name="Brandon Ke (22731448)" userId="ffb4555f-9c0d-4412-be48-e7d8a7421286" providerId="ADAL" clId="{6981F8AF-1959-4778-9C66-9D65D706F4B0}" dt="2023-10-01T02:51:22.911" v="129" actId="20577"/>
          <ac:spMkLst>
            <pc:docMk/>
            <pc:sldMk cId="2305305184" sldId="257"/>
            <ac:spMk id="2" creationId="{0FB42726-0F60-0C61-EF3A-14D2C3217227}"/>
          </ac:spMkLst>
        </pc:spChg>
        <pc:spChg chg="mod">
          <ac:chgData name="Brandon Ke (22731448)" userId="ffb4555f-9c0d-4412-be48-e7d8a7421286" providerId="ADAL" clId="{6981F8AF-1959-4778-9C66-9D65D706F4B0}" dt="2023-10-09T10:36:35.389" v="525" actId="20577"/>
          <ac:spMkLst>
            <pc:docMk/>
            <pc:sldMk cId="2305305184" sldId="257"/>
            <ac:spMk id="3" creationId="{022FE045-F885-F42A-2372-B16A30EA642D}"/>
          </ac:spMkLst>
        </pc:spChg>
      </pc:sldChg>
      <pc:sldChg chg="modSp new mod">
        <pc:chgData name="Brandon Ke (22731448)" userId="ffb4555f-9c0d-4412-be48-e7d8a7421286" providerId="ADAL" clId="{6981F8AF-1959-4778-9C66-9D65D706F4B0}" dt="2023-10-01T02:51:31.589" v="143" actId="20577"/>
        <pc:sldMkLst>
          <pc:docMk/>
          <pc:sldMk cId="2677474582" sldId="258"/>
        </pc:sldMkLst>
        <pc:spChg chg="mod">
          <ac:chgData name="Brandon Ke (22731448)" userId="ffb4555f-9c0d-4412-be48-e7d8a7421286" providerId="ADAL" clId="{6981F8AF-1959-4778-9C66-9D65D706F4B0}" dt="2023-10-01T02:51:31.589" v="143" actId="20577"/>
          <ac:spMkLst>
            <pc:docMk/>
            <pc:sldMk cId="2677474582" sldId="258"/>
            <ac:spMk id="2" creationId="{409A8040-99B0-C6C7-E55A-5BC2724DF01B}"/>
          </ac:spMkLst>
        </pc:spChg>
      </pc:sldChg>
      <pc:sldChg chg="modSp new mod">
        <pc:chgData name="Brandon Ke (22731448)" userId="ffb4555f-9c0d-4412-be48-e7d8a7421286" providerId="ADAL" clId="{6981F8AF-1959-4778-9C66-9D65D706F4B0}" dt="2023-10-01T02:52:41.197" v="169" actId="20577"/>
        <pc:sldMkLst>
          <pc:docMk/>
          <pc:sldMk cId="3556289198" sldId="259"/>
        </pc:sldMkLst>
        <pc:spChg chg="mod">
          <ac:chgData name="Brandon Ke (22731448)" userId="ffb4555f-9c0d-4412-be48-e7d8a7421286" providerId="ADAL" clId="{6981F8AF-1959-4778-9C66-9D65D706F4B0}" dt="2023-10-01T02:52:41.197" v="169" actId="20577"/>
          <ac:spMkLst>
            <pc:docMk/>
            <pc:sldMk cId="3556289198" sldId="259"/>
            <ac:spMk id="2" creationId="{E902D7C8-8440-03F2-6833-4F06C487E3A0}"/>
          </ac:spMkLst>
        </pc:spChg>
      </pc:sldChg>
      <pc:sldChg chg="addSp delSp modSp new mod delAnim modAnim">
        <pc:chgData name="Brandon Ke (22731448)" userId="ffb4555f-9c0d-4412-be48-e7d8a7421286" providerId="ADAL" clId="{6981F8AF-1959-4778-9C66-9D65D706F4B0}" dt="2023-10-16T03:59:10.471" v="1346"/>
        <pc:sldMkLst>
          <pc:docMk/>
          <pc:sldMk cId="1242201893" sldId="260"/>
        </pc:sldMkLst>
        <pc:spChg chg="mod">
          <ac:chgData name="Brandon Ke (22731448)" userId="ffb4555f-9c0d-4412-be48-e7d8a7421286" providerId="ADAL" clId="{6981F8AF-1959-4778-9C66-9D65D706F4B0}" dt="2023-10-01T02:52:45.901" v="185" actId="20577"/>
          <ac:spMkLst>
            <pc:docMk/>
            <pc:sldMk cId="1242201893" sldId="260"/>
            <ac:spMk id="2" creationId="{9F2275CE-7BF1-82B1-CA42-779B55B1496B}"/>
          </ac:spMkLst>
        </pc:spChg>
        <pc:spChg chg="mod">
          <ac:chgData name="Brandon Ke (22731448)" userId="ffb4555f-9c0d-4412-be48-e7d8a7421286" providerId="ADAL" clId="{6981F8AF-1959-4778-9C66-9D65D706F4B0}" dt="2023-10-16T03:58:59.918" v="1345" actId="1076"/>
          <ac:spMkLst>
            <pc:docMk/>
            <pc:sldMk cId="1242201893" sldId="260"/>
            <ac:spMk id="5" creationId="{0F7E27AF-0309-2F76-96BD-CC7C3A5EC4FF}"/>
          </ac:spMkLst>
        </pc:spChg>
        <pc:spChg chg="del">
          <ac:chgData name="Brandon Ke (22731448)" userId="ffb4555f-9c0d-4412-be48-e7d8a7421286" providerId="ADAL" clId="{6981F8AF-1959-4778-9C66-9D65D706F4B0}" dt="2023-10-16T03:58:54.032" v="1343" actId="478"/>
          <ac:spMkLst>
            <pc:docMk/>
            <pc:sldMk cId="1242201893" sldId="260"/>
            <ac:spMk id="8" creationId="{DCD3583D-23FF-34CA-D725-E6835D80DA05}"/>
          </ac:spMkLst>
        </pc:spChg>
        <pc:spChg chg="mod">
          <ac:chgData name="Brandon Ke (22731448)" userId="ffb4555f-9c0d-4412-be48-e7d8a7421286" providerId="ADAL" clId="{6981F8AF-1959-4778-9C66-9D65D706F4B0}" dt="2023-10-16T03:58:56.825" v="1344" actId="14100"/>
          <ac:spMkLst>
            <pc:docMk/>
            <pc:sldMk cId="1242201893" sldId="260"/>
            <ac:spMk id="9" creationId="{62FB9AE9-F6B6-6530-2F3F-55246B4DCD06}"/>
          </ac:spMkLst>
        </pc:spChg>
        <pc:picChg chg="del mod">
          <ac:chgData name="Brandon Ke (22731448)" userId="ffb4555f-9c0d-4412-be48-e7d8a7421286" providerId="ADAL" clId="{6981F8AF-1959-4778-9C66-9D65D706F4B0}" dt="2023-10-09T09:46:37.272" v="336" actId="478"/>
          <ac:picMkLst>
            <pc:docMk/>
            <pc:sldMk cId="1242201893" sldId="260"/>
            <ac:picMk id="5" creationId="{194DB282-EE75-32F5-7E8C-5ED18FBF126D}"/>
          </ac:picMkLst>
        </pc:picChg>
        <pc:picChg chg="add del mod">
          <ac:chgData name="Brandon Ke (22731448)" userId="ffb4555f-9c0d-4412-be48-e7d8a7421286" providerId="ADAL" clId="{6981F8AF-1959-4778-9C66-9D65D706F4B0}" dt="2023-10-16T03:58:17.010" v="1335" actId="478"/>
          <ac:picMkLst>
            <pc:docMk/>
            <pc:sldMk cId="1242201893" sldId="260"/>
            <ac:picMk id="7" creationId="{86C3399F-45D5-CF58-B3AF-4CF82B552EF4}"/>
          </ac:picMkLst>
        </pc:picChg>
        <pc:picChg chg="add mod ord">
          <ac:chgData name="Brandon Ke (22731448)" userId="ffb4555f-9c0d-4412-be48-e7d8a7421286" providerId="ADAL" clId="{6981F8AF-1959-4778-9C66-9D65D706F4B0}" dt="2023-10-16T03:58:47.698" v="1342" actId="1076"/>
          <ac:picMkLst>
            <pc:docMk/>
            <pc:sldMk cId="1242201893" sldId="260"/>
            <ac:picMk id="13" creationId="{B6160AF7-244E-04CA-B2F0-0B4DD499FAB1}"/>
          </ac:picMkLst>
        </pc:picChg>
      </pc:sldChg>
      <pc:sldChg chg="addSp delSp modSp new mod setBg">
        <pc:chgData name="Brandon Ke (22731448)" userId="ffb4555f-9c0d-4412-be48-e7d8a7421286" providerId="ADAL" clId="{6981F8AF-1959-4778-9C66-9D65D706F4B0}" dt="2023-10-15T07:34:43.984" v="1334" actId="20577"/>
        <pc:sldMkLst>
          <pc:docMk/>
          <pc:sldMk cId="4016909582" sldId="261"/>
        </pc:sldMkLst>
        <pc:spChg chg="mod">
          <ac:chgData name="Brandon Ke (22731448)" userId="ffb4555f-9c0d-4412-be48-e7d8a7421286" providerId="ADAL" clId="{6981F8AF-1959-4778-9C66-9D65D706F4B0}" dt="2023-10-15T07:09:18.078" v="1328" actId="26606"/>
          <ac:spMkLst>
            <pc:docMk/>
            <pc:sldMk cId="4016909582" sldId="261"/>
            <ac:spMk id="2" creationId="{95CE4963-CA84-E384-F0CD-49F2E5F59ECA}"/>
          </ac:spMkLst>
        </pc:spChg>
        <pc:spChg chg="add del mod">
          <ac:chgData name="Brandon Ke (22731448)" userId="ffb4555f-9c0d-4412-be48-e7d8a7421286" providerId="ADAL" clId="{6981F8AF-1959-4778-9C66-9D65D706F4B0}" dt="2023-10-15T07:34:43.984" v="1334" actId="20577"/>
          <ac:spMkLst>
            <pc:docMk/>
            <pc:sldMk cId="4016909582" sldId="261"/>
            <ac:spMk id="3" creationId="{F9515281-DF9A-4CC8-1C31-044BC40B876C}"/>
          </ac:spMkLst>
        </pc:spChg>
        <pc:spChg chg="mod">
          <ac:chgData name="Brandon Ke (22731448)" userId="ffb4555f-9c0d-4412-be48-e7d8a7421286" providerId="ADAL" clId="{6981F8AF-1959-4778-9C66-9D65D706F4B0}" dt="2023-10-15T07:09:18.078" v="1328" actId="26606"/>
          <ac:spMkLst>
            <pc:docMk/>
            <pc:sldMk cId="4016909582" sldId="261"/>
            <ac:spMk id="4" creationId="{CE648936-F2D5-AF05-31D8-9D4FDE218CA7}"/>
          </ac:spMkLst>
        </pc:spChg>
        <pc:spChg chg="add">
          <ac:chgData name="Brandon Ke (22731448)" userId="ffb4555f-9c0d-4412-be48-e7d8a7421286" providerId="ADAL" clId="{6981F8AF-1959-4778-9C66-9D65D706F4B0}" dt="2023-10-15T07:09:18.078" v="1328" actId="26606"/>
          <ac:spMkLst>
            <pc:docMk/>
            <pc:sldMk cId="4016909582" sldId="261"/>
            <ac:spMk id="9" creationId="{1B15ED52-F352-441B-82BF-E0EA34836D08}"/>
          </ac:spMkLst>
        </pc:spChg>
        <pc:spChg chg="add del">
          <ac:chgData name="Brandon Ke (22731448)" userId="ffb4555f-9c0d-4412-be48-e7d8a7421286" providerId="ADAL" clId="{6981F8AF-1959-4778-9C66-9D65D706F4B0}" dt="2023-10-15T07:09:15.317" v="1327" actId="26606"/>
          <ac:spMkLst>
            <pc:docMk/>
            <pc:sldMk cId="4016909582" sldId="261"/>
            <ac:spMk id="10" creationId="{BACC6370-2D7E-4714-9D71-7542949D7D5D}"/>
          </ac:spMkLst>
        </pc:spChg>
        <pc:spChg chg="add">
          <ac:chgData name="Brandon Ke (22731448)" userId="ffb4555f-9c0d-4412-be48-e7d8a7421286" providerId="ADAL" clId="{6981F8AF-1959-4778-9C66-9D65D706F4B0}" dt="2023-10-15T07:09:18.078" v="1328" actId="26606"/>
          <ac:spMkLst>
            <pc:docMk/>
            <pc:sldMk cId="4016909582" sldId="261"/>
            <ac:spMk id="11" creationId="{3B2E3793-BFE6-45A2-9B7B-E18844431C99}"/>
          </ac:spMkLst>
        </pc:spChg>
        <pc:spChg chg="add del">
          <ac:chgData name="Brandon Ke (22731448)" userId="ffb4555f-9c0d-4412-be48-e7d8a7421286" providerId="ADAL" clId="{6981F8AF-1959-4778-9C66-9D65D706F4B0}" dt="2023-10-15T07:09:15.317" v="1327" actId="26606"/>
          <ac:spMkLst>
            <pc:docMk/>
            <pc:sldMk cId="4016909582" sldId="261"/>
            <ac:spMk id="12" creationId="{F68B3F68-107C-434F-AA38-110D5EA91B85}"/>
          </ac:spMkLst>
        </pc:spChg>
        <pc:spChg chg="add">
          <ac:chgData name="Brandon Ke (22731448)" userId="ffb4555f-9c0d-4412-be48-e7d8a7421286" providerId="ADAL" clId="{6981F8AF-1959-4778-9C66-9D65D706F4B0}" dt="2023-10-15T07:09:18.078" v="1328" actId="26606"/>
          <ac:spMkLst>
            <pc:docMk/>
            <pc:sldMk cId="4016909582" sldId="261"/>
            <ac:spMk id="13" creationId="{BC4C4868-CB8F-4AF9-9CDB-8108F2C19B67}"/>
          </ac:spMkLst>
        </pc:spChg>
        <pc:spChg chg="add del">
          <ac:chgData name="Brandon Ke (22731448)" userId="ffb4555f-9c0d-4412-be48-e7d8a7421286" providerId="ADAL" clId="{6981F8AF-1959-4778-9C66-9D65D706F4B0}" dt="2023-10-15T07:09:15.317" v="1327" actId="26606"/>
          <ac:spMkLst>
            <pc:docMk/>
            <pc:sldMk cId="4016909582" sldId="261"/>
            <ac:spMk id="14" creationId="{AAD0DBB9-1A4B-4391-81D4-CB19F9AB918A}"/>
          </ac:spMkLst>
        </pc:spChg>
        <pc:spChg chg="add">
          <ac:chgData name="Brandon Ke (22731448)" userId="ffb4555f-9c0d-4412-be48-e7d8a7421286" providerId="ADAL" clId="{6981F8AF-1959-4778-9C66-9D65D706F4B0}" dt="2023-10-15T07:09:18.078" v="1328" actId="26606"/>
          <ac:spMkLst>
            <pc:docMk/>
            <pc:sldMk cId="4016909582" sldId="261"/>
            <ac:spMk id="15" creationId="{375E0459-6403-40CD-989D-56A4407CA12E}"/>
          </ac:spMkLst>
        </pc:spChg>
        <pc:spChg chg="add del">
          <ac:chgData name="Brandon Ke (22731448)" userId="ffb4555f-9c0d-4412-be48-e7d8a7421286" providerId="ADAL" clId="{6981F8AF-1959-4778-9C66-9D65D706F4B0}" dt="2023-10-15T07:09:15.317" v="1327" actId="26606"/>
          <ac:spMkLst>
            <pc:docMk/>
            <pc:sldMk cId="4016909582" sldId="261"/>
            <ac:spMk id="16" creationId="{063BBA22-50EA-4C4D-BE05-F1CE4E63AA56}"/>
          </ac:spMkLst>
        </pc:spChg>
        <pc:spChg chg="add">
          <ac:chgData name="Brandon Ke (22731448)" userId="ffb4555f-9c0d-4412-be48-e7d8a7421286" providerId="ADAL" clId="{6981F8AF-1959-4778-9C66-9D65D706F4B0}" dt="2023-10-15T07:09:18.078" v="1328" actId="26606"/>
          <ac:spMkLst>
            <pc:docMk/>
            <pc:sldMk cId="4016909582" sldId="261"/>
            <ac:spMk id="17" creationId="{53E5B1A8-3AC9-4BD1-9BBC-78CA94F2D1BA}"/>
          </ac:spMkLst>
        </pc:spChg>
        <pc:graphicFrameChg chg="add del">
          <ac:chgData name="Brandon Ke (22731448)" userId="ffb4555f-9c0d-4412-be48-e7d8a7421286" providerId="ADAL" clId="{6981F8AF-1959-4778-9C66-9D65D706F4B0}" dt="2023-10-15T07:09:15.317" v="1327" actId="26606"/>
          <ac:graphicFrameMkLst>
            <pc:docMk/>
            <pc:sldMk cId="4016909582" sldId="261"/>
            <ac:graphicFrameMk id="6" creationId="{631044FE-7639-2533-B4CF-526562268421}"/>
          </ac:graphicFrameMkLst>
        </pc:graphicFrameChg>
      </pc:sldChg>
      <pc:sldChg chg="modSp new mod">
        <pc:chgData name="Brandon Ke (22731448)" userId="ffb4555f-9c0d-4412-be48-e7d8a7421286" providerId="ADAL" clId="{6981F8AF-1959-4778-9C66-9D65D706F4B0}" dt="2023-10-09T10:37:22.601" v="581" actId="14100"/>
        <pc:sldMkLst>
          <pc:docMk/>
          <pc:sldMk cId="899717477" sldId="262"/>
        </pc:sldMkLst>
        <pc:spChg chg="mod">
          <ac:chgData name="Brandon Ke (22731448)" userId="ffb4555f-9c0d-4412-be48-e7d8a7421286" providerId="ADAL" clId="{6981F8AF-1959-4778-9C66-9D65D706F4B0}" dt="2023-10-09T10:37:22.601" v="581" actId="14100"/>
          <ac:spMkLst>
            <pc:docMk/>
            <pc:sldMk cId="899717477" sldId="262"/>
            <ac:spMk id="2" creationId="{57087504-260C-341B-97DC-CFF1D32D3E67}"/>
          </ac:spMkLst>
        </pc:spChg>
      </pc:sldChg>
      <pc:sldChg chg="modSp new del mod">
        <pc:chgData name="Brandon Ke (22731448)" userId="ffb4555f-9c0d-4412-be48-e7d8a7421286" providerId="ADAL" clId="{6981F8AF-1959-4778-9C66-9D65D706F4B0}" dt="2023-10-01T02:56:08.288" v="327" actId="2696"/>
        <pc:sldMkLst>
          <pc:docMk/>
          <pc:sldMk cId="3068930122" sldId="263"/>
        </pc:sldMkLst>
        <pc:spChg chg="mod">
          <ac:chgData name="Brandon Ke (22731448)" userId="ffb4555f-9c0d-4412-be48-e7d8a7421286" providerId="ADAL" clId="{6981F8AF-1959-4778-9C66-9D65D706F4B0}" dt="2023-10-01T02:53:04.853" v="229" actId="20577"/>
          <ac:spMkLst>
            <pc:docMk/>
            <pc:sldMk cId="3068930122" sldId="263"/>
            <ac:spMk id="2" creationId="{E5164816-9E72-7C13-1749-C3C45782E46C}"/>
          </ac:spMkLst>
        </pc:spChg>
      </pc:sldChg>
      <pc:sldChg chg="addSp delSp modSp new mod">
        <pc:chgData name="Brandon Ke (22731448)" userId="ffb4555f-9c0d-4412-be48-e7d8a7421286" providerId="ADAL" clId="{6981F8AF-1959-4778-9C66-9D65D706F4B0}" dt="2023-10-15T07:09:22.003" v="1329" actId="26606"/>
        <pc:sldMkLst>
          <pc:docMk/>
          <pc:sldMk cId="2708488878" sldId="264"/>
        </pc:sldMkLst>
        <pc:spChg chg="mod">
          <ac:chgData name="Brandon Ke (22731448)" userId="ffb4555f-9c0d-4412-be48-e7d8a7421286" providerId="ADAL" clId="{6981F8AF-1959-4778-9C66-9D65D706F4B0}" dt="2023-10-15T07:09:22.003" v="1329" actId="26606"/>
          <ac:spMkLst>
            <pc:docMk/>
            <pc:sldMk cId="2708488878" sldId="264"/>
            <ac:spMk id="2" creationId="{32565AAF-07FC-3A68-88F6-3F7BE187CAE4}"/>
          </ac:spMkLst>
        </pc:spChg>
        <pc:spChg chg="mod">
          <ac:chgData name="Brandon Ke (22731448)" userId="ffb4555f-9c0d-4412-be48-e7d8a7421286" providerId="ADAL" clId="{6981F8AF-1959-4778-9C66-9D65D706F4B0}" dt="2023-10-15T07:09:22.003" v="1329" actId="26606"/>
          <ac:spMkLst>
            <pc:docMk/>
            <pc:sldMk cId="2708488878" sldId="264"/>
            <ac:spMk id="4" creationId="{C58CB095-CD69-094C-9023-16DF387F9193}"/>
          </ac:spMkLst>
        </pc:spChg>
        <pc:spChg chg="del">
          <ac:chgData name="Brandon Ke (22731448)" userId="ffb4555f-9c0d-4412-be48-e7d8a7421286" providerId="ADAL" clId="{6981F8AF-1959-4778-9C66-9D65D706F4B0}" dt="2023-10-15T07:09:22.003" v="1329" actId="26606"/>
          <ac:spMkLst>
            <pc:docMk/>
            <pc:sldMk cId="2708488878" sldId="264"/>
            <ac:spMk id="11" creationId="{A4AC5506-6312-4701-8D3C-40187889A947}"/>
          </ac:spMkLst>
        </pc:spChg>
        <pc:spChg chg="add">
          <ac:chgData name="Brandon Ke (22731448)" userId="ffb4555f-9c0d-4412-be48-e7d8a7421286" providerId="ADAL" clId="{6981F8AF-1959-4778-9C66-9D65D706F4B0}" dt="2023-10-15T07:09:22.003" v="1329" actId="26606"/>
          <ac:spMkLst>
            <pc:docMk/>
            <pc:sldMk cId="2708488878" sldId="264"/>
            <ac:spMk id="16" creationId="{A8384FB5-9ADC-4DDC-881B-597D56F5B15D}"/>
          </ac:spMkLst>
        </pc:spChg>
        <pc:spChg chg="add">
          <ac:chgData name="Brandon Ke (22731448)" userId="ffb4555f-9c0d-4412-be48-e7d8a7421286" providerId="ADAL" clId="{6981F8AF-1959-4778-9C66-9D65D706F4B0}" dt="2023-10-15T07:09:22.003" v="1329" actId="26606"/>
          <ac:spMkLst>
            <pc:docMk/>
            <pc:sldMk cId="2708488878" sldId="264"/>
            <ac:spMk id="18" creationId="{1199E1B1-A8C0-4FE8-A5A8-1CB41D69F857}"/>
          </ac:spMkLst>
        </pc:spChg>
        <pc:spChg chg="add">
          <ac:chgData name="Brandon Ke (22731448)" userId="ffb4555f-9c0d-4412-be48-e7d8a7421286" providerId="ADAL" clId="{6981F8AF-1959-4778-9C66-9D65D706F4B0}" dt="2023-10-15T07:09:22.003" v="1329" actId="26606"/>
          <ac:spMkLst>
            <pc:docMk/>
            <pc:sldMk cId="2708488878" sldId="264"/>
            <ac:spMk id="20" creationId="{84A8DE83-DE75-4B41-9DB4-A7EC0B0DEC0B}"/>
          </ac:spMkLst>
        </pc:spChg>
        <pc:spChg chg="add">
          <ac:chgData name="Brandon Ke (22731448)" userId="ffb4555f-9c0d-4412-be48-e7d8a7421286" providerId="ADAL" clId="{6981F8AF-1959-4778-9C66-9D65D706F4B0}" dt="2023-10-15T07:09:22.003" v="1329" actId="26606"/>
          <ac:spMkLst>
            <pc:docMk/>
            <pc:sldMk cId="2708488878" sldId="264"/>
            <ac:spMk id="22" creationId="{A7009A0A-BEF5-4EAC-AF15-E4F9F002E239}"/>
          </ac:spMkLst>
        </pc:spChg>
        <pc:picChg chg="mod">
          <ac:chgData name="Brandon Ke (22731448)" userId="ffb4555f-9c0d-4412-be48-e7d8a7421286" providerId="ADAL" clId="{6981F8AF-1959-4778-9C66-9D65D706F4B0}" dt="2023-10-15T07:09:22.003" v="1329" actId="26606"/>
          <ac:picMkLst>
            <pc:docMk/>
            <pc:sldMk cId="2708488878" sldId="264"/>
            <ac:picMk id="6" creationId="{7DABA70D-0906-28F1-AFEA-58ADF3921639}"/>
          </ac:picMkLst>
        </pc:picChg>
      </pc:sldChg>
      <pc:sldChg chg="modSp new mod">
        <pc:chgData name="Brandon Ke (22731448)" userId="ffb4555f-9c0d-4412-be48-e7d8a7421286" providerId="ADAL" clId="{6981F8AF-1959-4778-9C66-9D65D706F4B0}" dt="2023-10-09T10:36:03.946" v="516" actId="255"/>
        <pc:sldMkLst>
          <pc:docMk/>
          <pc:sldMk cId="3969337288" sldId="265"/>
        </pc:sldMkLst>
        <pc:spChg chg="mod">
          <ac:chgData name="Brandon Ke (22731448)" userId="ffb4555f-9c0d-4412-be48-e7d8a7421286" providerId="ADAL" clId="{6981F8AF-1959-4778-9C66-9D65D706F4B0}" dt="2023-10-01T02:55:17.667" v="289" actId="20577"/>
          <ac:spMkLst>
            <pc:docMk/>
            <pc:sldMk cId="3969337288" sldId="265"/>
            <ac:spMk id="2" creationId="{41E3F49B-F2D9-9580-0FF4-49AE86006F87}"/>
          </ac:spMkLst>
        </pc:spChg>
        <pc:graphicFrameChg chg="modGraphic">
          <ac:chgData name="Brandon Ke (22731448)" userId="ffb4555f-9c0d-4412-be48-e7d8a7421286" providerId="ADAL" clId="{6981F8AF-1959-4778-9C66-9D65D706F4B0}" dt="2023-10-09T10:36:03.946" v="516" actId="255"/>
          <ac:graphicFrameMkLst>
            <pc:docMk/>
            <pc:sldMk cId="3969337288" sldId="265"/>
            <ac:graphicFrameMk id="6" creationId="{A2D04DA7-C6A3-7461-A1A1-243E2E4C7111}"/>
          </ac:graphicFrameMkLst>
        </pc:graphicFrameChg>
      </pc:sldChg>
      <pc:sldChg chg="modSp new mod">
        <pc:chgData name="Brandon Ke (22731448)" userId="ffb4555f-9c0d-4412-be48-e7d8a7421286" providerId="ADAL" clId="{6981F8AF-1959-4778-9C66-9D65D706F4B0}" dt="2023-10-01T02:53:29.137" v="271" actId="20577"/>
        <pc:sldMkLst>
          <pc:docMk/>
          <pc:sldMk cId="1018191596" sldId="266"/>
        </pc:sldMkLst>
        <pc:spChg chg="mod">
          <ac:chgData name="Brandon Ke (22731448)" userId="ffb4555f-9c0d-4412-be48-e7d8a7421286" providerId="ADAL" clId="{6981F8AF-1959-4778-9C66-9D65D706F4B0}" dt="2023-10-01T02:53:29.137" v="271" actId="20577"/>
          <ac:spMkLst>
            <pc:docMk/>
            <pc:sldMk cId="1018191596" sldId="266"/>
            <ac:spMk id="2" creationId="{48D0C169-D5AE-9086-2320-9ECA59E6A0DA}"/>
          </ac:spMkLst>
        </pc:spChg>
      </pc:sldChg>
      <pc:sldChg chg="modSp new mod">
        <pc:chgData name="Brandon Ke (22731448)" userId="ffb4555f-9c0d-4412-be48-e7d8a7421286" providerId="ADAL" clId="{6981F8AF-1959-4778-9C66-9D65D706F4B0}" dt="2023-10-16T09:39:39.370" v="1547" actId="20577"/>
        <pc:sldMkLst>
          <pc:docMk/>
          <pc:sldMk cId="557713946" sldId="267"/>
        </pc:sldMkLst>
        <pc:spChg chg="mod">
          <ac:chgData name="Brandon Ke (22731448)" userId="ffb4555f-9c0d-4412-be48-e7d8a7421286" providerId="ADAL" clId="{6981F8AF-1959-4778-9C66-9D65D706F4B0}" dt="2023-10-01T02:55:58.298" v="315" actId="20577"/>
          <ac:spMkLst>
            <pc:docMk/>
            <pc:sldMk cId="557713946" sldId="267"/>
            <ac:spMk id="2" creationId="{1B8E72F0-55FC-F47C-FF59-D552554B0DF0}"/>
          </ac:spMkLst>
        </pc:spChg>
        <pc:spChg chg="mod">
          <ac:chgData name="Brandon Ke (22731448)" userId="ffb4555f-9c0d-4412-be48-e7d8a7421286" providerId="ADAL" clId="{6981F8AF-1959-4778-9C66-9D65D706F4B0}" dt="2023-10-16T09:39:39.370" v="1547" actId="20577"/>
          <ac:spMkLst>
            <pc:docMk/>
            <pc:sldMk cId="557713946" sldId="267"/>
            <ac:spMk id="3" creationId="{B9FDA50D-1894-E100-8D49-FF415EB571E3}"/>
          </ac:spMkLst>
        </pc:spChg>
      </pc:sldChg>
      <pc:sldChg chg="addSp delSp modSp mod setBg">
        <pc:chgData name="Brandon Ke (22731448)" userId="ffb4555f-9c0d-4412-be48-e7d8a7421286" providerId="ADAL" clId="{6981F8AF-1959-4778-9C66-9D65D706F4B0}" dt="2023-10-09T09:45:48.745" v="334" actId="26606"/>
        <pc:sldMkLst>
          <pc:docMk/>
          <pc:sldMk cId="538178259" sldId="268"/>
        </pc:sldMkLst>
        <pc:spChg chg="mod">
          <ac:chgData name="Brandon Ke (22731448)" userId="ffb4555f-9c0d-4412-be48-e7d8a7421286" providerId="ADAL" clId="{6981F8AF-1959-4778-9C66-9D65D706F4B0}" dt="2023-10-09T09:45:48.745" v="334" actId="26606"/>
          <ac:spMkLst>
            <pc:docMk/>
            <pc:sldMk cId="538178259" sldId="268"/>
            <ac:spMk id="2" creationId="{F299E4ED-014C-60BD-E95F-EED573058C10}"/>
          </ac:spMkLst>
        </pc:spChg>
        <pc:spChg chg="del">
          <ac:chgData name="Brandon Ke (22731448)" userId="ffb4555f-9c0d-4412-be48-e7d8a7421286" providerId="ADAL" clId="{6981F8AF-1959-4778-9C66-9D65D706F4B0}" dt="2023-10-09T09:45:02.070" v="328" actId="931"/>
          <ac:spMkLst>
            <pc:docMk/>
            <pc:sldMk cId="538178259" sldId="268"/>
            <ac:spMk id="3" creationId="{46BCB548-63D5-997D-F504-A033F3FD3267}"/>
          </ac:spMkLst>
        </pc:spChg>
        <pc:spChg chg="mod">
          <ac:chgData name="Brandon Ke (22731448)" userId="ffb4555f-9c0d-4412-be48-e7d8a7421286" providerId="ADAL" clId="{6981F8AF-1959-4778-9C66-9D65D706F4B0}" dt="2023-10-09T09:45:48.745" v="334" actId="26606"/>
          <ac:spMkLst>
            <pc:docMk/>
            <pc:sldMk cId="538178259" sldId="268"/>
            <ac:spMk id="4" creationId="{972B1303-24DC-18A3-F4D6-7EA0907CE622}"/>
          </ac:spMkLst>
        </pc:spChg>
        <pc:spChg chg="add">
          <ac:chgData name="Brandon Ke (22731448)" userId="ffb4555f-9c0d-4412-be48-e7d8a7421286" providerId="ADAL" clId="{6981F8AF-1959-4778-9C66-9D65D706F4B0}" dt="2023-10-09T09:45:48.745" v="334" actId="26606"/>
          <ac:spMkLst>
            <pc:docMk/>
            <pc:sldMk cId="538178259" sldId="268"/>
            <ac:spMk id="8" creationId="{91E5A9A7-95C6-4F4F-B00E-C82E07FE62EF}"/>
          </ac:spMkLst>
        </pc:spChg>
        <pc:spChg chg="add">
          <ac:chgData name="Brandon Ke (22731448)" userId="ffb4555f-9c0d-4412-be48-e7d8a7421286" providerId="ADAL" clId="{6981F8AF-1959-4778-9C66-9D65D706F4B0}" dt="2023-10-09T09:45:48.745" v="334" actId="26606"/>
          <ac:spMkLst>
            <pc:docMk/>
            <pc:sldMk cId="538178259" sldId="268"/>
            <ac:spMk id="9" creationId="{D07DD2DE-F619-49DD-B5E7-03A290FF4ED1}"/>
          </ac:spMkLst>
        </pc:spChg>
        <pc:spChg chg="add del">
          <ac:chgData name="Brandon Ke (22731448)" userId="ffb4555f-9c0d-4412-be48-e7d8a7421286" providerId="ADAL" clId="{6981F8AF-1959-4778-9C66-9D65D706F4B0}" dt="2023-10-09T09:45:36.443" v="333" actId="26606"/>
          <ac:spMkLst>
            <pc:docMk/>
            <pc:sldMk cId="538178259" sldId="268"/>
            <ac:spMk id="10" creationId="{71985705-04BE-97EC-2685-FEAE130073AF}"/>
          </ac:spMkLst>
        </pc:spChg>
        <pc:spChg chg="add">
          <ac:chgData name="Brandon Ke (22731448)" userId="ffb4555f-9c0d-4412-be48-e7d8a7421286" providerId="ADAL" clId="{6981F8AF-1959-4778-9C66-9D65D706F4B0}" dt="2023-10-09T09:45:48.745" v="334" actId="26606"/>
          <ac:spMkLst>
            <pc:docMk/>
            <pc:sldMk cId="538178259" sldId="268"/>
            <ac:spMk id="11" creationId="{A8384FB5-9ADC-4DDC-881B-597D56F5B15D}"/>
          </ac:spMkLst>
        </pc:spChg>
        <pc:spChg chg="add">
          <ac:chgData name="Brandon Ke (22731448)" userId="ffb4555f-9c0d-4412-be48-e7d8a7421286" providerId="ADAL" clId="{6981F8AF-1959-4778-9C66-9D65D706F4B0}" dt="2023-10-09T09:45:48.745" v="334" actId="26606"/>
          <ac:spMkLst>
            <pc:docMk/>
            <pc:sldMk cId="538178259" sldId="268"/>
            <ac:spMk id="12" creationId="{85149191-5F60-4A28-AAFF-039F96B0F3EC}"/>
          </ac:spMkLst>
        </pc:spChg>
        <pc:spChg chg="add del">
          <ac:chgData name="Brandon Ke (22731448)" userId="ffb4555f-9c0d-4412-be48-e7d8a7421286" providerId="ADAL" clId="{6981F8AF-1959-4778-9C66-9D65D706F4B0}" dt="2023-10-09T09:45:36.443" v="333" actId="26606"/>
          <ac:spMkLst>
            <pc:docMk/>
            <pc:sldMk cId="538178259" sldId="268"/>
            <ac:spMk id="13" creationId="{3AFE8227-C443-417B-BA91-520EB1EF4559}"/>
          </ac:spMkLst>
        </pc:spChg>
        <pc:spChg chg="add del">
          <ac:chgData name="Brandon Ke (22731448)" userId="ffb4555f-9c0d-4412-be48-e7d8a7421286" providerId="ADAL" clId="{6981F8AF-1959-4778-9C66-9D65D706F4B0}" dt="2023-10-09T09:45:36.443" v="333" actId="26606"/>
          <ac:spMkLst>
            <pc:docMk/>
            <pc:sldMk cId="538178259" sldId="268"/>
            <ac:spMk id="15" creationId="{907741FC-B544-4A6E-B831-6789D042333D}"/>
          </ac:spMkLst>
        </pc:spChg>
        <pc:spChg chg="add del">
          <ac:chgData name="Brandon Ke (22731448)" userId="ffb4555f-9c0d-4412-be48-e7d8a7421286" providerId="ADAL" clId="{6981F8AF-1959-4778-9C66-9D65D706F4B0}" dt="2023-10-09T09:45:36.443" v="333" actId="26606"/>
          <ac:spMkLst>
            <pc:docMk/>
            <pc:sldMk cId="538178259" sldId="268"/>
            <ac:spMk id="17" creationId="{3F0BE7ED-7814-4273-B18A-F26CC0380380}"/>
          </ac:spMkLst>
        </pc:spChg>
        <pc:spChg chg="add">
          <ac:chgData name="Brandon Ke (22731448)" userId="ffb4555f-9c0d-4412-be48-e7d8a7421286" providerId="ADAL" clId="{6981F8AF-1959-4778-9C66-9D65D706F4B0}" dt="2023-10-09T09:45:48.745" v="334" actId="26606"/>
          <ac:spMkLst>
            <pc:docMk/>
            <pc:sldMk cId="538178259" sldId="268"/>
            <ac:spMk id="19" creationId="{F8260ED5-17F7-4158-B241-D51DD4CF1B7E}"/>
          </ac:spMkLst>
        </pc:spChg>
        <pc:picChg chg="add mod">
          <ac:chgData name="Brandon Ke (22731448)" userId="ffb4555f-9c0d-4412-be48-e7d8a7421286" providerId="ADAL" clId="{6981F8AF-1959-4778-9C66-9D65D706F4B0}" dt="2023-10-09T09:45:48.745" v="334" actId="26606"/>
          <ac:picMkLst>
            <pc:docMk/>
            <pc:sldMk cId="538178259" sldId="268"/>
            <ac:picMk id="6" creationId="{A487A42D-8387-485C-C476-CE25CE977CAF}"/>
          </ac:picMkLst>
        </pc:picChg>
      </pc:sldChg>
      <pc:sldChg chg="modSp mod">
        <pc:chgData name="Brandon Ke (22731448)" userId="ffb4555f-9c0d-4412-be48-e7d8a7421286" providerId="ADAL" clId="{6981F8AF-1959-4778-9C66-9D65D706F4B0}" dt="2023-10-11T23:46:10.642" v="1170" actId="113"/>
        <pc:sldMkLst>
          <pc:docMk/>
          <pc:sldMk cId="298145888" sldId="269"/>
        </pc:sldMkLst>
        <pc:spChg chg="mod">
          <ac:chgData name="Brandon Ke (22731448)" userId="ffb4555f-9c0d-4412-be48-e7d8a7421286" providerId="ADAL" clId="{6981F8AF-1959-4778-9C66-9D65D706F4B0}" dt="2023-10-09T10:37:28.233" v="584" actId="1076"/>
          <ac:spMkLst>
            <pc:docMk/>
            <pc:sldMk cId="298145888" sldId="269"/>
            <ac:spMk id="2" creationId="{160431BE-1370-E0BB-59BC-661FDF3E6680}"/>
          </ac:spMkLst>
        </pc:spChg>
        <pc:spChg chg="mod">
          <ac:chgData name="Brandon Ke (22731448)" userId="ffb4555f-9c0d-4412-be48-e7d8a7421286" providerId="ADAL" clId="{6981F8AF-1959-4778-9C66-9D65D706F4B0}" dt="2023-10-11T23:46:10.642" v="1170" actId="113"/>
          <ac:spMkLst>
            <pc:docMk/>
            <pc:sldMk cId="298145888" sldId="269"/>
            <ac:spMk id="3" creationId="{0B10D8FD-9D4B-E6C5-A5C9-A9B73EF2D943}"/>
          </ac:spMkLst>
        </pc:spChg>
        <pc:picChg chg="mod">
          <ac:chgData name="Brandon Ke (22731448)" userId="ffb4555f-9c0d-4412-be48-e7d8a7421286" providerId="ADAL" clId="{6981F8AF-1959-4778-9C66-9D65D706F4B0}" dt="2023-10-11T23:44:00.795" v="789" actId="14100"/>
          <ac:picMkLst>
            <pc:docMk/>
            <pc:sldMk cId="298145888" sldId="269"/>
            <ac:picMk id="5" creationId="{43DB8D93-763A-9EE0-4233-A08B8B2F554F}"/>
          </ac:picMkLst>
        </pc:picChg>
      </pc:sldChg>
    </pc:docChg>
  </pc:docChgLst>
  <pc:docChgLst>
    <pc:chgData name="Brandon Ke (22731448)" userId="ffb4555f-9c0d-4412-be48-e7d8a7421286" providerId="ADAL" clId="{48E8C169-4D89-9C4E-BC3B-03A21E91375B}"/>
    <pc:docChg chg="modSld">
      <pc:chgData name="Brandon Ke (22731448)" userId="ffb4555f-9c0d-4412-be48-e7d8a7421286" providerId="ADAL" clId="{48E8C169-4D89-9C4E-BC3B-03A21E91375B}" dt="2023-10-10T02:12:44.633" v="5" actId="20577"/>
      <pc:docMkLst>
        <pc:docMk/>
      </pc:docMkLst>
      <pc:sldChg chg="modSp">
        <pc:chgData name="Brandon Ke (22731448)" userId="ffb4555f-9c0d-4412-be48-e7d8a7421286" providerId="ADAL" clId="{48E8C169-4D89-9C4E-BC3B-03A21E91375B}" dt="2023-10-10T02:12:44.633" v="5" actId="20577"/>
        <pc:sldMkLst>
          <pc:docMk/>
          <pc:sldMk cId="109857222" sldId="256"/>
        </pc:sldMkLst>
        <pc:spChg chg="mod">
          <ac:chgData name="Brandon Ke (22731448)" userId="ffb4555f-9c0d-4412-be48-e7d8a7421286" providerId="ADAL" clId="{48E8C169-4D89-9C4E-BC3B-03A21E91375B}" dt="2023-10-10T02:12:44.633" v="5" actId="20577"/>
          <ac:spMkLst>
            <pc:docMk/>
            <pc:sldMk cId="109857222" sldId="256"/>
            <ac:spMk id="2" creationId="{00000000-0000-0000-0000-000000000000}"/>
          </ac:spMkLst>
        </pc:spChg>
      </pc:sldChg>
    </pc:docChg>
  </pc:docChgLst>
  <pc:docChgLst>
    <pc:chgData name="Rongchuan Sun (23715251)" userId="S::23715251@student.uwa.edu.au::f05f3627-945e-463b-8c96-2fd4e17dec1d" providerId="AD" clId="Web-{28989E9D-5D16-B9EB-39F9-1597256CC1E2}"/>
    <pc:docChg chg="modSld">
      <pc:chgData name="Rongchuan Sun (23715251)" userId="S::23715251@student.uwa.edu.au::f05f3627-945e-463b-8c96-2fd4e17dec1d" providerId="AD" clId="Web-{28989E9D-5D16-B9EB-39F9-1597256CC1E2}" dt="2023-10-10T07:54:46.542" v="0" actId="14100"/>
      <pc:docMkLst>
        <pc:docMk/>
      </pc:docMkLst>
      <pc:sldChg chg="modSp">
        <pc:chgData name="Rongchuan Sun (23715251)" userId="S::23715251@student.uwa.edu.au::f05f3627-945e-463b-8c96-2fd4e17dec1d" providerId="AD" clId="Web-{28989E9D-5D16-B9EB-39F9-1597256CC1E2}" dt="2023-10-10T07:54:46.542" v="0" actId="14100"/>
        <pc:sldMkLst>
          <pc:docMk/>
          <pc:sldMk cId="1242201893" sldId="260"/>
        </pc:sldMkLst>
        <pc:picChg chg="mod">
          <ac:chgData name="Rongchuan Sun (23715251)" userId="S::23715251@student.uwa.edu.au::f05f3627-945e-463b-8c96-2fd4e17dec1d" providerId="AD" clId="Web-{28989E9D-5D16-B9EB-39F9-1597256CC1E2}" dt="2023-10-10T07:54:46.542" v="0" actId="14100"/>
          <ac:picMkLst>
            <pc:docMk/>
            <pc:sldMk cId="1242201893" sldId="260"/>
            <ac:picMk id="7" creationId="{86C3399F-45D5-CF58-B3AF-4CF82B552EF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DEB08A-17D5-428C-857C-83AF21ADDDBB}" type="datetimeFigureOut">
              <a:rPr lang="en-AU" smtClean="0"/>
              <a:t>17/10/2023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4D115D-BF8E-48BB-9586-3AAD472D0030}" type="slidenum">
              <a:rPr lang="en-AU" smtClean="0"/>
              <a:t>‹#›</a:t>
            </a:fld>
            <a:endParaRPr lang="en-AU"/>
          </a:p>
        </p:txBody>
      </p:sp>
    </p:spTree>
    <p:extLst>
      <p:ext uri="{BB962C8B-B14F-4D97-AF65-F5344CB8AC3E}">
        <p14:creationId xmlns:p14="http://schemas.microsoft.com/office/powerpoint/2010/main" val="2665878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 problem of overcrowding places – more prevalent these past few years due to COVID19</a:t>
            </a:r>
          </a:p>
          <a:p>
            <a:r>
              <a:rPr lang="en-AU"/>
              <a:t>- people need to find a way that allows them to monitor number of people at a place, and record statistics that can help them make decisions as to how they could improve balancing number of people</a:t>
            </a:r>
          </a:p>
          <a:p>
            <a:r>
              <a:rPr lang="en-AU"/>
              <a:t>- aim is to create a system that lets users keep an eye on number of people as well as number of people that enter and leave to help with decision-making</a:t>
            </a:r>
          </a:p>
        </p:txBody>
      </p:sp>
      <p:sp>
        <p:nvSpPr>
          <p:cNvPr id="4" name="Slide Number Placeholder 3"/>
          <p:cNvSpPr>
            <a:spLocks noGrp="1"/>
          </p:cNvSpPr>
          <p:nvPr>
            <p:ph type="sldNum" sz="quarter" idx="5"/>
          </p:nvPr>
        </p:nvSpPr>
        <p:spPr/>
        <p:txBody>
          <a:bodyPr/>
          <a:lstStyle/>
          <a:p>
            <a:fld id="{C14D115D-BF8E-48BB-9586-3AAD472D0030}" type="slidenum">
              <a:rPr lang="en-AU" smtClean="0"/>
              <a:t>2</a:t>
            </a:fld>
            <a:endParaRPr lang="en-AU"/>
          </a:p>
        </p:txBody>
      </p:sp>
    </p:spTree>
    <p:extLst>
      <p:ext uri="{BB962C8B-B14F-4D97-AF65-F5344CB8AC3E}">
        <p14:creationId xmlns:p14="http://schemas.microsoft.com/office/powerpoint/2010/main" val="219521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 after experimentation, sensors were tested under different settings and scenarios e.g., distance between sensors, speed of people passing, people passing in and also out, threshold for distance detection, delay between detections</a:t>
            </a:r>
          </a:p>
          <a:p>
            <a:r>
              <a:rPr lang="en-AU"/>
              <a:t>- due to limitation of laser sensors, could not be tested with every case -&gt; could not achieve functionality of this project</a:t>
            </a:r>
          </a:p>
          <a:p>
            <a:r>
              <a:rPr lang="en-AU"/>
              <a:t>- ultrasonic sensors achieved functionality of project, but was not entirely reliable or accurate</a:t>
            </a:r>
          </a:p>
          <a:p>
            <a:r>
              <a:rPr lang="en-AU"/>
              <a:t>- worked better when people were passing by slowly (walking) – could change depending on sensors distance</a:t>
            </a:r>
          </a:p>
          <a:p>
            <a:r>
              <a:rPr lang="en-AU"/>
              <a:t>- laser sensors were the most reliable and accurate (but can depend on delay between detections – may be too fast where it would get false detections)</a:t>
            </a:r>
          </a:p>
        </p:txBody>
      </p:sp>
      <p:sp>
        <p:nvSpPr>
          <p:cNvPr id="4" name="Slide Number Placeholder 3"/>
          <p:cNvSpPr>
            <a:spLocks noGrp="1"/>
          </p:cNvSpPr>
          <p:nvPr>
            <p:ph type="sldNum" sz="quarter" idx="5"/>
          </p:nvPr>
        </p:nvSpPr>
        <p:spPr/>
        <p:txBody>
          <a:bodyPr/>
          <a:lstStyle/>
          <a:p>
            <a:fld id="{C14D115D-BF8E-48BB-9586-3AAD472D0030}" type="slidenum">
              <a:rPr lang="en-AU" smtClean="0"/>
              <a:t>10</a:t>
            </a:fld>
            <a:endParaRPr lang="en-AU"/>
          </a:p>
        </p:txBody>
      </p:sp>
    </p:spTree>
    <p:extLst>
      <p:ext uri="{BB962C8B-B14F-4D97-AF65-F5344CB8AC3E}">
        <p14:creationId xmlns:p14="http://schemas.microsoft.com/office/powerpoint/2010/main" val="1108560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EF7B4E9-EDE0-4E87-9892-55AC0BEE0A6C}" type="datetime1">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48CDE6-65AC-42A3-9918-F81AF08F92AE}" type="datetime1">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1C0E5F-73E1-4CE6-9F76-F8BA690DE263}" type="datetime1">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955EA1-8DEA-49F2-A0E3-C5782423D192}" type="datetime1">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1B689-67C4-4C6F-B903-7B84C9E313FB}" type="datetime1">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E8014E-D471-4951-AA17-22FDFEC859D6}" type="datetime1">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4FF735-7837-4420-A366-DC49D967CD89}" type="datetime1">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3D5B19-B2D1-48BA-A5E3-B0B8A3364406}" type="datetime1">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37A1E5-4919-487E-B630-3CB03EAE914A}" type="datetime1">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033C05-3FFA-4972-9453-22795EE62752}" type="datetime1">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31BCDF-CE2B-4710-A192-1F009E187960}" type="datetime1">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7992F-AB52-44F8-A939-96C94722E7A5}" type="datetime1">
              <a:rPr lang="en-US" smtClean="0"/>
              <a:t>10/17/2023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dafruit.com/product/4742" TargetMode="External"/><Relationship Id="rId7" Type="http://schemas.openxmlformats.org/officeDocument/2006/relationships/hyperlink" Target="https://core-electronics.com.au/piicodev-laser-distance-sensor-vl53l1x.html"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hyperlink" Target="https://www.reichelt.com/de/en/raspberry-pi-3-b-4x-1-4-ghz-1-gb-ram-wlan-bt-raspberry-pi-3b--p217696.html?CCOUNTRY=445&amp;LANGUAGE=en&amp;&amp;r=1" TargetMode="Externa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core-electronics.com.au/piicodev-adapter-for-raspberry-pi.html" TargetMode="External"/><Relationship Id="rId5" Type="http://schemas.openxmlformats.org/officeDocument/2006/relationships/image" Target="../media/image8.jpeg"/><Relationship Id="rId4" Type="http://schemas.openxmlformats.org/officeDocument/2006/relationships/hyperlink" Target="https://core-electronics.com.au/piicodev-laser-distance-sensor-vl53l1x.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AU" sz="4000" kern="1200">
                <a:solidFill>
                  <a:srgbClr val="FFFFFF"/>
                </a:solidFill>
                <a:latin typeface="+mj-lt"/>
                <a:ea typeface="+mj-ea"/>
                <a:cs typeface="+mj-cs"/>
              </a:rPr>
              <a:t>Smart </a:t>
            </a:r>
            <a:r>
              <a:rPr lang="en-US" sz="4000" kern="1200">
                <a:solidFill>
                  <a:srgbClr val="FFFFFF"/>
                </a:solidFill>
                <a:latin typeface="+mj-lt"/>
                <a:ea typeface="+mj-ea"/>
                <a:cs typeface="+mj-cs"/>
              </a:rPr>
              <a:t>Multi-Purpose Passerby Counting System</a:t>
            </a:r>
          </a:p>
        </p:txBody>
      </p:sp>
      <p:sp>
        <p:nvSpPr>
          <p:cNvPr id="3" name="Subtitle 2"/>
          <p:cNvSpPr>
            <a:spLocks noGrp="1"/>
          </p:cNvSpPr>
          <p:nvPr>
            <p:ph type="subTitle" idx="1"/>
          </p:nvPr>
        </p:nvSpPr>
        <p:spPr>
          <a:xfrm>
            <a:off x="4810259" y="649480"/>
            <a:ext cx="6555347" cy="5546047"/>
          </a:xfrm>
        </p:spPr>
        <p:txBody>
          <a:bodyPr vert="horz" lIns="91440" tIns="45720" rIns="91440" bIns="45720" rtlCol="0" anchor="ctr">
            <a:normAutofit/>
          </a:bodyPr>
          <a:lstStyle/>
          <a:p>
            <a:pPr algn="l"/>
            <a:endParaRPr lang="en-US" sz="2000"/>
          </a:p>
          <a:p>
            <a:pPr indent="-228600" algn="l">
              <a:buFont typeface="Arial" panose="020B0604020202020204" pitchFamily="34" charset="0"/>
              <a:buChar char="•"/>
            </a:pPr>
            <a:r>
              <a:rPr lang="en-US" sz="2000"/>
              <a:t>Rongchuan Sun (23715251)</a:t>
            </a:r>
          </a:p>
          <a:p>
            <a:pPr indent="-228600" algn="l">
              <a:buFont typeface="Arial" panose="020B0604020202020204" pitchFamily="34" charset="0"/>
              <a:buChar char="•"/>
            </a:pPr>
            <a:r>
              <a:rPr lang="en-US" sz="2000"/>
              <a:t>Brandon Ke (22731448)</a:t>
            </a:r>
          </a:p>
          <a:p>
            <a:pPr indent="-228600" algn="l">
              <a:buFont typeface="Arial" panose="020B0604020202020204" pitchFamily="34" charset="0"/>
              <a:buChar char="•"/>
            </a:pPr>
            <a:r>
              <a:rPr lang="en-US" sz="2000"/>
              <a:t>Aryan Radadiya (23851299)</a:t>
            </a:r>
          </a:p>
          <a:p>
            <a:pPr indent="-228600" algn="l">
              <a:buFont typeface="Arial" panose="020B0604020202020204" pitchFamily="34" charset="0"/>
              <a:buChar char="•"/>
            </a:pPr>
            <a:r>
              <a:rPr lang="en-US" sz="2000"/>
              <a:t>Yunwei Zhang (23825634) </a:t>
            </a:r>
          </a:p>
        </p:txBody>
      </p:sp>
      <p:sp>
        <p:nvSpPr>
          <p:cNvPr id="4" name="Slide Number Placeholder 3">
            <a:extLst>
              <a:ext uri="{FF2B5EF4-FFF2-40B4-BE49-F238E27FC236}">
                <a16:creationId xmlns:a16="http://schemas.microsoft.com/office/drawing/2014/main" id="{A169092B-F725-3F6F-590F-FEFD43C0335C}"/>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330EA680-D336-4FF7-8B7A-9848BB0A1C32}" type="slidenum">
              <a:rPr lang="en-US" sz="1100">
                <a:solidFill>
                  <a:schemeClr val="tx1">
                    <a:lumMod val="50000"/>
                    <a:lumOff val="50000"/>
                  </a:schemeClr>
                </a:solidFill>
              </a:rPr>
              <a:pPr>
                <a:spcAft>
                  <a:spcPts val="600"/>
                </a:spcAft>
              </a:pPr>
              <a:t>1</a:t>
            </a:fld>
            <a:endParaRPr lang="en-US" sz="1100">
              <a:solidFill>
                <a:schemeClr val="tx1">
                  <a:lumMod val="50000"/>
                  <a:lumOff val="50000"/>
                </a:schemeClr>
              </a:solidFill>
            </a:endParaRPr>
          </a:p>
        </p:txBody>
      </p:sp>
      <p:sp>
        <p:nvSpPr>
          <p:cNvPr id="5" name="Title 1">
            <a:extLst>
              <a:ext uri="{FF2B5EF4-FFF2-40B4-BE49-F238E27FC236}">
                <a16:creationId xmlns:a16="http://schemas.microsoft.com/office/drawing/2014/main" id="{351481E7-32B5-6B0A-71B3-113DD57E8080}"/>
              </a:ext>
            </a:extLst>
          </p:cNvPr>
          <p:cNvSpPr txBox="1">
            <a:spLocks/>
          </p:cNvSpPr>
          <p:nvPr/>
        </p:nvSpPr>
        <p:spPr>
          <a:xfrm>
            <a:off x="699607" y="4049819"/>
            <a:ext cx="3201366" cy="18312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1800">
                <a:solidFill>
                  <a:srgbClr val="FFFFFF"/>
                </a:solidFill>
              </a:rPr>
              <a:t>CITS5506 Internet of Things Project Presentation</a:t>
            </a:r>
          </a:p>
          <a:p>
            <a:pPr algn="r"/>
            <a:endParaRPr lang="en-US" sz="1800">
              <a:solidFill>
                <a:srgbClr val="FFFFFF"/>
              </a:solidFill>
            </a:endParaRPr>
          </a:p>
          <a:p>
            <a:pPr algn="r"/>
            <a:r>
              <a:rPr lang="en-US" sz="1800" b="1">
                <a:solidFill>
                  <a:srgbClr val="FFFFFF"/>
                </a:solidFill>
              </a:rPr>
              <a:t>Group 40</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6C76E0E-A869-468C-8AB8-BE573739F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5281552"/>
            <a:ext cx="12192000" cy="1576450"/>
          </a:xfrm>
          <a:prstGeom prst="rect">
            <a:avLst/>
          </a:prstGeom>
          <a:gradFill>
            <a:gsLst>
              <a:gs pos="0">
                <a:schemeClr val="accent1"/>
              </a:gs>
              <a:gs pos="10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2980D51-170D-4D0F-B1DE-FA7299627D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8856" y="5281552"/>
            <a:ext cx="4063142" cy="1576447"/>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B103BBE-1445-4DEC-B4D9-5C57296E5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281552"/>
            <a:ext cx="12192000" cy="1576447"/>
          </a:xfrm>
          <a:prstGeom prst="rect">
            <a:avLst/>
          </a:prstGeom>
          <a:gradFill>
            <a:gsLst>
              <a:gs pos="39000">
                <a:schemeClr val="accent1">
                  <a:lumMod val="50000"/>
                  <a:alpha val="0"/>
                </a:schemeClr>
              </a:gs>
              <a:gs pos="100000">
                <a:srgbClr val="000000">
                  <a:alpha val="71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E3F49B-F2D9-9580-0FF4-49AE86006F87}"/>
              </a:ext>
            </a:extLst>
          </p:cNvPr>
          <p:cNvSpPr>
            <a:spLocks noGrp="1"/>
          </p:cNvSpPr>
          <p:nvPr>
            <p:ph type="title"/>
          </p:nvPr>
        </p:nvSpPr>
        <p:spPr>
          <a:xfrm>
            <a:off x="835863" y="5652097"/>
            <a:ext cx="10587314" cy="877729"/>
          </a:xfrm>
        </p:spPr>
        <p:txBody>
          <a:bodyPr anchor="ctr">
            <a:normAutofit/>
          </a:bodyPr>
          <a:lstStyle/>
          <a:p>
            <a:r>
              <a:rPr lang="en-US" sz="4000">
                <a:solidFill>
                  <a:srgbClr val="FFFFFF"/>
                </a:solidFill>
              </a:rPr>
              <a:t>Experimentation &amp; Testing</a:t>
            </a:r>
            <a:endParaRPr lang="en-AU" sz="4000">
              <a:solidFill>
                <a:srgbClr val="FFFFFF"/>
              </a:solidFill>
            </a:endParaRPr>
          </a:p>
        </p:txBody>
      </p:sp>
      <p:graphicFrame>
        <p:nvGraphicFramePr>
          <p:cNvPr id="6" name="Content Placeholder 5">
            <a:extLst>
              <a:ext uri="{FF2B5EF4-FFF2-40B4-BE49-F238E27FC236}">
                <a16:creationId xmlns:a16="http://schemas.microsoft.com/office/drawing/2014/main" id="{A2D04DA7-C6A3-7461-A1A1-243E2E4C7111}"/>
              </a:ext>
            </a:extLst>
          </p:cNvPr>
          <p:cNvGraphicFramePr>
            <a:graphicFrameLocks noGrp="1"/>
          </p:cNvGraphicFramePr>
          <p:nvPr>
            <p:ph idx="1"/>
            <p:extLst>
              <p:ext uri="{D42A27DB-BD31-4B8C-83A1-F6EECF244321}">
                <p14:modId xmlns:p14="http://schemas.microsoft.com/office/powerpoint/2010/main" val="1415571675"/>
              </p:ext>
            </p:extLst>
          </p:nvPr>
        </p:nvGraphicFramePr>
        <p:xfrm>
          <a:off x="719355" y="996526"/>
          <a:ext cx="5953760" cy="2133600"/>
        </p:xfrm>
        <a:graphic>
          <a:graphicData uri="http://schemas.openxmlformats.org/drawingml/2006/table">
            <a:tbl>
              <a:tblPr firstRow="1" bandRow="1">
                <a:tableStyleId>{5C22544A-7EE6-4342-B048-85BDC9FD1C3A}</a:tableStyleId>
              </a:tblPr>
              <a:tblGrid>
                <a:gridCol w="4399280">
                  <a:extLst>
                    <a:ext uri="{9D8B030D-6E8A-4147-A177-3AD203B41FA5}">
                      <a16:colId xmlns:a16="http://schemas.microsoft.com/office/drawing/2014/main" val="1377712439"/>
                    </a:ext>
                  </a:extLst>
                </a:gridCol>
                <a:gridCol w="1554480">
                  <a:extLst>
                    <a:ext uri="{9D8B030D-6E8A-4147-A177-3AD203B41FA5}">
                      <a16:colId xmlns:a16="http://schemas.microsoft.com/office/drawing/2014/main" val="1092657152"/>
                    </a:ext>
                  </a:extLst>
                </a:gridCol>
              </a:tblGrid>
              <a:tr h="294217">
                <a:tc>
                  <a:txBody>
                    <a:bodyPr/>
                    <a:lstStyle/>
                    <a:p>
                      <a:r>
                        <a:rPr lang="en-AU" sz="1400"/>
                        <a:t>Case Scenario</a:t>
                      </a:r>
                    </a:p>
                  </a:txBody>
                  <a:tcPr/>
                </a:tc>
                <a:tc>
                  <a:txBody>
                    <a:bodyPr/>
                    <a:lstStyle/>
                    <a:p>
                      <a:r>
                        <a:rPr lang="en-AU" sz="1400"/>
                        <a:t>F1 Score (%)</a:t>
                      </a:r>
                    </a:p>
                  </a:txBody>
                  <a:tcPr/>
                </a:tc>
                <a:extLst>
                  <a:ext uri="{0D108BD9-81ED-4DB2-BD59-A6C34878D82A}">
                    <a16:rowId xmlns:a16="http://schemas.microsoft.com/office/drawing/2014/main" val="2045675542"/>
                  </a:ext>
                </a:extLst>
              </a:tr>
              <a:tr h="294217">
                <a:tc>
                  <a:txBody>
                    <a:bodyPr/>
                    <a:lstStyle/>
                    <a:p>
                      <a:r>
                        <a:rPr lang="en-AU" sz="1400"/>
                        <a:t>People </a:t>
                      </a:r>
                      <a:r>
                        <a:rPr lang="en-AU" sz="1400" b="1"/>
                        <a:t>walking in </a:t>
                      </a:r>
                      <a:r>
                        <a:rPr lang="en-AU" sz="1400"/>
                        <a:t>only</a:t>
                      </a:r>
                    </a:p>
                  </a:txBody>
                  <a:tcPr/>
                </a:tc>
                <a:tc>
                  <a:txBody>
                    <a:bodyPr/>
                    <a:lstStyle/>
                    <a:p>
                      <a:pPr>
                        <a:lnSpc>
                          <a:spcPct val="107000"/>
                        </a:lnSpc>
                        <a:spcAft>
                          <a:spcPts val="800"/>
                        </a:spcAft>
                      </a:pPr>
                      <a:r>
                        <a:rPr lang="en-AU" sz="1400" b="1" i="1">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92</a:t>
                      </a:r>
                    </a:p>
                  </a:txBody>
                  <a:tcPr marL="68580" marR="68580" marT="0" marB="0"/>
                </a:tc>
                <a:extLst>
                  <a:ext uri="{0D108BD9-81ED-4DB2-BD59-A6C34878D82A}">
                    <a16:rowId xmlns:a16="http://schemas.microsoft.com/office/drawing/2014/main" val="1344567120"/>
                  </a:ext>
                </a:extLst>
              </a:tr>
              <a:tr h="294217">
                <a:tc>
                  <a:txBody>
                    <a:bodyPr/>
                    <a:lstStyle/>
                    <a:p>
                      <a:r>
                        <a:rPr lang="en-AU" sz="1400"/>
                        <a:t>People </a:t>
                      </a:r>
                      <a:r>
                        <a:rPr lang="en-AU" sz="1400" b="1"/>
                        <a:t>walking in</a:t>
                      </a:r>
                      <a:r>
                        <a:rPr lang="en-AU" sz="1400"/>
                        <a:t>, </a:t>
                      </a:r>
                      <a:r>
                        <a:rPr lang="en-AU" sz="1400" b="1"/>
                        <a:t>some walking out</a:t>
                      </a:r>
                    </a:p>
                  </a:txBody>
                  <a:tcPr/>
                </a:tc>
                <a:tc>
                  <a:txBody>
                    <a:bodyPr/>
                    <a:lstStyle/>
                    <a:p>
                      <a:pPr>
                        <a:lnSpc>
                          <a:spcPct val="107000"/>
                        </a:lnSpc>
                        <a:spcAft>
                          <a:spcPts val="800"/>
                        </a:spcAft>
                      </a:pPr>
                      <a:r>
                        <a:rPr lang="en-AU" sz="1400" b="0" i="1">
                          <a:effectLst/>
                          <a:latin typeface="Calibri" panose="020F0502020204030204" pitchFamily="34" charset="0"/>
                          <a:ea typeface="Calibri" panose="020F0502020204030204" pitchFamily="34" charset="0"/>
                          <a:cs typeface="Times New Roman" panose="02020603050405020304" pitchFamily="18" charset="0"/>
                        </a:rPr>
                        <a:t>87</a:t>
                      </a:r>
                    </a:p>
                  </a:txBody>
                  <a:tcPr marL="68580" marR="68580" marT="0" marB="0"/>
                </a:tc>
                <a:extLst>
                  <a:ext uri="{0D108BD9-81ED-4DB2-BD59-A6C34878D82A}">
                    <a16:rowId xmlns:a16="http://schemas.microsoft.com/office/drawing/2014/main" val="1372989501"/>
                  </a:ext>
                </a:extLst>
              </a:tr>
              <a:tr h="294217">
                <a:tc>
                  <a:txBody>
                    <a:bodyPr/>
                    <a:lstStyle/>
                    <a:p>
                      <a:r>
                        <a:rPr lang="en-AU" sz="1400"/>
                        <a:t>People </a:t>
                      </a:r>
                      <a:r>
                        <a:rPr lang="en-AU" sz="1400" b="1"/>
                        <a:t>walking in</a:t>
                      </a:r>
                      <a:r>
                        <a:rPr lang="en-AU" sz="1400"/>
                        <a:t>, </a:t>
                      </a:r>
                      <a:r>
                        <a:rPr lang="en-AU" sz="1400" b="1"/>
                        <a:t>everyone leaving</a:t>
                      </a:r>
                    </a:p>
                  </a:txBody>
                  <a:tcPr/>
                </a:tc>
                <a:tc>
                  <a:txBody>
                    <a:bodyPr/>
                    <a:lstStyle/>
                    <a:p>
                      <a:pPr>
                        <a:lnSpc>
                          <a:spcPct val="107000"/>
                        </a:lnSpc>
                        <a:spcAft>
                          <a:spcPts val="800"/>
                        </a:spcAft>
                      </a:pPr>
                      <a:r>
                        <a:rPr lang="en-AU" sz="1400" b="1" i="1">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92</a:t>
                      </a:r>
                    </a:p>
                  </a:txBody>
                  <a:tcPr marL="68580" marR="68580" marT="0" marB="0"/>
                </a:tc>
                <a:extLst>
                  <a:ext uri="{0D108BD9-81ED-4DB2-BD59-A6C34878D82A}">
                    <a16:rowId xmlns:a16="http://schemas.microsoft.com/office/drawing/2014/main" val="1669565328"/>
                  </a:ext>
                </a:extLst>
              </a:tr>
              <a:tr h="294217">
                <a:tc>
                  <a:txBody>
                    <a:bodyPr/>
                    <a:lstStyle/>
                    <a:p>
                      <a:r>
                        <a:rPr lang="en-AU" sz="1400"/>
                        <a:t>People </a:t>
                      </a:r>
                      <a:r>
                        <a:rPr lang="en-AU" sz="1400" b="1"/>
                        <a:t>running in </a:t>
                      </a:r>
                      <a:r>
                        <a:rPr lang="en-AU" sz="1400"/>
                        <a:t>only</a:t>
                      </a:r>
                    </a:p>
                  </a:txBody>
                  <a:tcPr/>
                </a:tc>
                <a:tc>
                  <a:txBody>
                    <a:bodyPr/>
                    <a:lstStyle/>
                    <a:p>
                      <a:pPr>
                        <a:lnSpc>
                          <a:spcPct val="107000"/>
                        </a:lnSpc>
                        <a:spcAft>
                          <a:spcPts val="800"/>
                        </a:spcAft>
                      </a:pPr>
                      <a:r>
                        <a:rPr lang="en-AU" sz="1400" b="0" i="1">
                          <a:effectLst/>
                          <a:latin typeface="Calibri" panose="020F0502020204030204" pitchFamily="34" charset="0"/>
                          <a:ea typeface="Calibri" panose="020F0502020204030204" pitchFamily="34" charset="0"/>
                          <a:cs typeface="Times New Roman" panose="02020603050405020304" pitchFamily="18" charset="0"/>
                        </a:rPr>
                        <a:t>80</a:t>
                      </a:r>
                    </a:p>
                  </a:txBody>
                  <a:tcPr marL="68580" marR="68580" marT="0" marB="0"/>
                </a:tc>
                <a:extLst>
                  <a:ext uri="{0D108BD9-81ED-4DB2-BD59-A6C34878D82A}">
                    <a16:rowId xmlns:a16="http://schemas.microsoft.com/office/drawing/2014/main" val="670794625"/>
                  </a:ext>
                </a:extLst>
              </a:tr>
              <a:tr h="241822">
                <a:tc>
                  <a:txBody>
                    <a:bodyPr/>
                    <a:lstStyle/>
                    <a:p>
                      <a:r>
                        <a:rPr lang="en-AU" sz="1400"/>
                        <a:t>People </a:t>
                      </a:r>
                      <a:r>
                        <a:rPr lang="en-AU" sz="1400" b="1"/>
                        <a:t>running in</a:t>
                      </a:r>
                      <a:r>
                        <a:rPr lang="en-AU" sz="1400"/>
                        <a:t>, </a:t>
                      </a:r>
                      <a:r>
                        <a:rPr lang="en-AU" sz="1400" b="1"/>
                        <a:t>some running out</a:t>
                      </a:r>
                    </a:p>
                  </a:txBody>
                  <a:tcPr/>
                </a:tc>
                <a:tc>
                  <a:txBody>
                    <a:bodyPr/>
                    <a:lstStyle/>
                    <a:p>
                      <a:pPr>
                        <a:lnSpc>
                          <a:spcPct val="107000"/>
                        </a:lnSpc>
                        <a:spcAft>
                          <a:spcPts val="800"/>
                        </a:spcAft>
                      </a:pPr>
                      <a:r>
                        <a:rPr lang="en-AU" sz="1400" b="0" i="1">
                          <a:effectLst/>
                          <a:latin typeface="Calibri" panose="020F0502020204030204" pitchFamily="34" charset="0"/>
                          <a:ea typeface="Calibri" panose="020F0502020204030204" pitchFamily="34" charset="0"/>
                          <a:cs typeface="Times New Roman" panose="02020603050405020304" pitchFamily="18" charset="0"/>
                        </a:rPr>
                        <a:t>68</a:t>
                      </a:r>
                    </a:p>
                  </a:txBody>
                  <a:tcPr marL="68580" marR="68580" marT="0" marB="0"/>
                </a:tc>
                <a:extLst>
                  <a:ext uri="{0D108BD9-81ED-4DB2-BD59-A6C34878D82A}">
                    <a16:rowId xmlns:a16="http://schemas.microsoft.com/office/drawing/2014/main" val="3968408701"/>
                  </a:ext>
                </a:extLst>
              </a:tr>
              <a:tr h="294217">
                <a:tc>
                  <a:txBody>
                    <a:bodyPr/>
                    <a:lstStyle/>
                    <a:p>
                      <a:r>
                        <a:rPr lang="en-AU" sz="1400"/>
                        <a:t>People </a:t>
                      </a:r>
                      <a:r>
                        <a:rPr lang="en-AU" sz="1400" b="1"/>
                        <a:t>running in</a:t>
                      </a:r>
                      <a:r>
                        <a:rPr lang="en-AU" sz="1400"/>
                        <a:t>, </a:t>
                      </a:r>
                      <a:r>
                        <a:rPr lang="en-AU" sz="1400" b="1"/>
                        <a:t>everyone running </a:t>
                      </a:r>
                      <a:r>
                        <a:rPr lang="en-AU" sz="1400"/>
                        <a:t>as they </a:t>
                      </a:r>
                      <a:r>
                        <a:rPr lang="en-AU" sz="1400" b="1"/>
                        <a:t>leave</a:t>
                      </a:r>
                    </a:p>
                  </a:txBody>
                  <a:tcPr/>
                </a:tc>
                <a:tc>
                  <a:txBody>
                    <a:bodyPr/>
                    <a:lstStyle/>
                    <a:p>
                      <a:pPr>
                        <a:lnSpc>
                          <a:spcPct val="107000"/>
                        </a:lnSpc>
                        <a:spcAft>
                          <a:spcPts val="800"/>
                        </a:spcAft>
                      </a:pPr>
                      <a:r>
                        <a:rPr lang="en-AU" sz="1400" b="1" i="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64</a:t>
                      </a:r>
                    </a:p>
                  </a:txBody>
                  <a:tcPr marL="68580" marR="68580" marT="0" marB="0"/>
                </a:tc>
                <a:extLst>
                  <a:ext uri="{0D108BD9-81ED-4DB2-BD59-A6C34878D82A}">
                    <a16:rowId xmlns:a16="http://schemas.microsoft.com/office/drawing/2014/main" val="3899292406"/>
                  </a:ext>
                </a:extLst>
              </a:tr>
            </a:tbl>
          </a:graphicData>
        </a:graphic>
      </p:graphicFrame>
      <p:sp>
        <p:nvSpPr>
          <p:cNvPr id="4" name="Slide Number Placeholder 3">
            <a:extLst>
              <a:ext uri="{FF2B5EF4-FFF2-40B4-BE49-F238E27FC236}">
                <a16:creationId xmlns:a16="http://schemas.microsoft.com/office/drawing/2014/main" id="{C994025B-B31A-EFE6-BEDA-A37C0580E994}"/>
              </a:ext>
            </a:extLst>
          </p:cNvPr>
          <p:cNvSpPr>
            <a:spLocks noGrp="1"/>
          </p:cNvSpPr>
          <p:nvPr>
            <p:ph type="sldNum" sz="quarter" idx="12"/>
          </p:nvPr>
        </p:nvSpPr>
        <p:spPr>
          <a:xfrm>
            <a:off x="9859622" y="87660"/>
            <a:ext cx="2192507" cy="291827"/>
          </a:xfrm>
        </p:spPr>
        <p:txBody>
          <a:bodyPr/>
          <a:lstStyle/>
          <a:p>
            <a:pPr defTabSz="722376">
              <a:spcAft>
                <a:spcPts val="600"/>
              </a:spcAft>
            </a:pPr>
            <a:fld id="{330EA680-D336-4FF7-8B7A-9848BB0A1C32}" type="slidenum">
              <a:rPr lang="en-US" sz="948" kern="1200">
                <a:solidFill>
                  <a:schemeClr val="tx1">
                    <a:tint val="75000"/>
                  </a:schemeClr>
                </a:solidFill>
                <a:latin typeface="+mn-lt"/>
                <a:ea typeface="+mn-ea"/>
                <a:cs typeface="+mn-cs"/>
              </a:rPr>
              <a:pPr defTabSz="722376">
                <a:spcAft>
                  <a:spcPts val="600"/>
                </a:spcAft>
              </a:pPr>
              <a:t>10</a:t>
            </a:fld>
            <a:endParaRPr lang="en-US"/>
          </a:p>
        </p:txBody>
      </p:sp>
      <p:pic>
        <p:nvPicPr>
          <p:cNvPr id="5" name="Picture 4" descr="Selected photo">
            <a:extLst>
              <a:ext uri="{FF2B5EF4-FFF2-40B4-BE49-F238E27FC236}">
                <a16:creationId xmlns:a16="http://schemas.microsoft.com/office/drawing/2014/main" id="{68C5A5C2-1449-3409-FB1E-1C77272FF13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8181" y="407736"/>
            <a:ext cx="4266593" cy="3200119"/>
          </a:xfrm>
          <a:prstGeom prst="rect">
            <a:avLst/>
          </a:prstGeom>
          <a:noFill/>
          <a:ln>
            <a:noFill/>
          </a:ln>
        </p:spPr>
      </p:pic>
      <p:sp>
        <p:nvSpPr>
          <p:cNvPr id="7" name="TextBox 6">
            <a:extLst>
              <a:ext uri="{FF2B5EF4-FFF2-40B4-BE49-F238E27FC236}">
                <a16:creationId xmlns:a16="http://schemas.microsoft.com/office/drawing/2014/main" id="{8E7DD707-566F-28D6-9D27-EF11A5BE062F}"/>
              </a:ext>
            </a:extLst>
          </p:cNvPr>
          <p:cNvSpPr txBox="1"/>
          <p:nvPr/>
        </p:nvSpPr>
        <p:spPr>
          <a:xfrm>
            <a:off x="719355" y="457588"/>
            <a:ext cx="4758553" cy="530017"/>
          </a:xfrm>
          <a:prstGeom prst="rect">
            <a:avLst/>
          </a:prstGeom>
          <a:noFill/>
        </p:spPr>
        <p:txBody>
          <a:bodyPr wrap="square" rtlCol="0">
            <a:spAutoFit/>
          </a:bodyPr>
          <a:lstStyle/>
          <a:p>
            <a:pPr defTabSz="722376">
              <a:spcAft>
                <a:spcPts val="600"/>
              </a:spcAft>
            </a:pPr>
            <a:r>
              <a:rPr lang="en-AU" sz="1422" i="1" kern="1200">
                <a:solidFill>
                  <a:schemeClr val="tx1"/>
                </a:solidFill>
                <a:latin typeface="+mn-lt"/>
                <a:ea typeface="+mn-ea"/>
                <a:cs typeface="+mn-cs"/>
              </a:rPr>
              <a:t>Accuracy of system with Ultrasonic Sensors, where they are 120cm apart from each other</a:t>
            </a:r>
            <a:endParaRPr lang="en-AU" i="1"/>
          </a:p>
        </p:txBody>
      </p:sp>
      <p:sp>
        <p:nvSpPr>
          <p:cNvPr id="8" name="Oval 7">
            <a:extLst>
              <a:ext uri="{FF2B5EF4-FFF2-40B4-BE49-F238E27FC236}">
                <a16:creationId xmlns:a16="http://schemas.microsoft.com/office/drawing/2014/main" id="{3CFB97CD-4723-C425-07D7-8967FE5B3ED9}"/>
              </a:ext>
            </a:extLst>
          </p:cNvPr>
          <p:cNvSpPr/>
          <p:nvPr/>
        </p:nvSpPr>
        <p:spPr>
          <a:xfrm>
            <a:off x="7276501" y="2212425"/>
            <a:ext cx="974448" cy="856703"/>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163CFA0E-2D34-2F6E-DFC9-7065C94E532F}"/>
              </a:ext>
            </a:extLst>
          </p:cNvPr>
          <p:cNvSpPr/>
          <p:nvPr/>
        </p:nvSpPr>
        <p:spPr>
          <a:xfrm>
            <a:off x="10932875" y="2163559"/>
            <a:ext cx="974448" cy="856703"/>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12" name="Table 11">
            <a:extLst>
              <a:ext uri="{FF2B5EF4-FFF2-40B4-BE49-F238E27FC236}">
                <a16:creationId xmlns:a16="http://schemas.microsoft.com/office/drawing/2014/main" id="{2B986495-1067-FB2B-B6F4-E10CBEF5CBFA}"/>
              </a:ext>
            </a:extLst>
          </p:cNvPr>
          <p:cNvGraphicFramePr>
            <a:graphicFrameLocks noGrp="1"/>
          </p:cNvGraphicFramePr>
          <p:nvPr>
            <p:extLst>
              <p:ext uri="{D42A27DB-BD31-4B8C-83A1-F6EECF244321}">
                <p14:modId xmlns:p14="http://schemas.microsoft.com/office/powerpoint/2010/main" val="283577147"/>
              </p:ext>
            </p:extLst>
          </p:nvPr>
        </p:nvGraphicFramePr>
        <p:xfrm>
          <a:off x="719355" y="3911137"/>
          <a:ext cx="5953760" cy="1112983"/>
        </p:xfrm>
        <a:graphic>
          <a:graphicData uri="http://schemas.openxmlformats.org/drawingml/2006/table">
            <a:tbl>
              <a:tblPr firstRow="1" bandRow="1">
                <a:tableStyleId>{5C22544A-7EE6-4342-B048-85BDC9FD1C3A}</a:tableStyleId>
              </a:tblPr>
              <a:tblGrid>
                <a:gridCol w="4411445">
                  <a:extLst>
                    <a:ext uri="{9D8B030D-6E8A-4147-A177-3AD203B41FA5}">
                      <a16:colId xmlns:a16="http://schemas.microsoft.com/office/drawing/2014/main" val="1757640004"/>
                    </a:ext>
                  </a:extLst>
                </a:gridCol>
                <a:gridCol w="1542315">
                  <a:extLst>
                    <a:ext uri="{9D8B030D-6E8A-4147-A177-3AD203B41FA5}">
                      <a16:colId xmlns:a16="http://schemas.microsoft.com/office/drawing/2014/main" val="2811765023"/>
                    </a:ext>
                  </a:extLst>
                </a:gridCol>
              </a:tblGrid>
              <a:tr h="370840">
                <a:tc>
                  <a:txBody>
                    <a:bodyPr/>
                    <a:lstStyle/>
                    <a:p>
                      <a:r>
                        <a:rPr lang="en-AU" sz="1400"/>
                        <a:t>Case Scenario</a:t>
                      </a:r>
                    </a:p>
                  </a:txBody>
                  <a:tcPr/>
                </a:tc>
                <a:tc>
                  <a:txBody>
                    <a:bodyPr/>
                    <a:lstStyle/>
                    <a:p>
                      <a:r>
                        <a:rPr lang="en-AU" sz="1400"/>
                        <a:t>F1 Score (%)</a:t>
                      </a:r>
                    </a:p>
                  </a:txBody>
                  <a:tcPr/>
                </a:tc>
                <a:extLst>
                  <a:ext uri="{0D108BD9-81ED-4DB2-BD59-A6C34878D82A}">
                    <a16:rowId xmlns:a16="http://schemas.microsoft.com/office/drawing/2014/main" val="4065402550"/>
                  </a:ext>
                </a:extLst>
              </a:tr>
              <a:tr h="371303">
                <a:tc>
                  <a:txBody>
                    <a:bodyPr/>
                    <a:lstStyle/>
                    <a:p>
                      <a:r>
                        <a:rPr lang="en-AU" sz="1400"/>
                        <a:t>People </a:t>
                      </a:r>
                      <a:r>
                        <a:rPr lang="en-AU" sz="1400" b="1"/>
                        <a:t>walking</a:t>
                      </a:r>
                      <a:r>
                        <a:rPr lang="en-AU" sz="1400"/>
                        <a:t> in only</a:t>
                      </a:r>
                    </a:p>
                  </a:txBody>
                  <a:tcPr/>
                </a:tc>
                <a:tc>
                  <a:txBody>
                    <a:bodyPr/>
                    <a:lstStyle/>
                    <a:p>
                      <a:r>
                        <a:rPr lang="en-AU" sz="1400" b="1" i="1"/>
                        <a:t>95</a:t>
                      </a:r>
                    </a:p>
                  </a:txBody>
                  <a:tcPr/>
                </a:tc>
                <a:extLst>
                  <a:ext uri="{0D108BD9-81ED-4DB2-BD59-A6C34878D82A}">
                    <a16:rowId xmlns:a16="http://schemas.microsoft.com/office/drawing/2014/main" val="2301627755"/>
                  </a:ext>
                </a:extLst>
              </a:tr>
              <a:tr h="370840">
                <a:tc>
                  <a:txBody>
                    <a:bodyPr/>
                    <a:lstStyle/>
                    <a:p>
                      <a:r>
                        <a:rPr lang="en-AU" sz="1400"/>
                        <a:t>People </a:t>
                      </a:r>
                      <a:r>
                        <a:rPr lang="en-AU" sz="1400" b="1"/>
                        <a:t>running</a:t>
                      </a:r>
                      <a:r>
                        <a:rPr lang="en-AU" sz="1400"/>
                        <a:t> in only</a:t>
                      </a:r>
                    </a:p>
                  </a:txBody>
                  <a:tcPr/>
                </a:tc>
                <a:tc>
                  <a:txBody>
                    <a:bodyPr/>
                    <a:lstStyle/>
                    <a:p>
                      <a:r>
                        <a:rPr lang="en-AU" sz="1400" b="1" i="1">
                          <a:solidFill>
                            <a:schemeClr val="accent6">
                              <a:lumMod val="75000"/>
                            </a:schemeClr>
                          </a:solidFill>
                        </a:rPr>
                        <a:t>100</a:t>
                      </a:r>
                    </a:p>
                  </a:txBody>
                  <a:tcPr/>
                </a:tc>
                <a:extLst>
                  <a:ext uri="{0D108BD9-81ED-4DB2-BD59-A6C34878D82A}">
                    <a16:rowId xmlns:a16="http://schemas.microsoft.com/office/drawing/2014/main" val="1148581314"/>
                  </a:ext>
                </a:extLst>
              </a:tr>
            </a:tbl>
          </a:graphicData>
        </a:graphic>
      </p:graphicFrame>
      <p:sp>
        <p:nvSpPr>
          <p:cNvPr id="13" name="TextBox 12">
            <a:extLst>
              <a:ext uri="{FF2B5EF4-FFF2-40B4-BE49-F238E27FC236}">
                <a16:creationId xmlns:a16="http://schemas.microsoft.com/office/drawing/2014/main" id="{700C0A77-8D06-F36B-58CC-C06192B359C5}"/>
              </a:ext>
            </a:extLst>
          </p:cNvPr>
          <p:cNvSpPr txBox="1"/>
          <p:nvPr/>
        </p:nvSpPr>
        <p:spPr>
          <a:xfrm>
            <a:off x="719354" y="3497654"/>
            <a:ext cx="4758553" cy="311175"/>
          </a:xfrm>
          <a:prstGeom prst="rect">
            <a:avLst/>
          </a:prstGeom>
          <a:noFill/>
        </p:spPr>
        <p:txBody>
          <a:bodyPr wrap="square" rtlCol="0">
            <a:spAutoFit/>
          </a:bodyPr>
          <a:lstStyle/>
          <a:p>
            <a:pPr defTabSz="722376">
              <a:spcAft>
                <a:spcPts val="600"/>
              </a:spcAft>
            </a:pPr>
            <a:r>
              <a:rPr lang="en-AU" sz="1422" i="1" kern="1200">
                <a:solidFill>
                  <a:schemeClr val="tx1"/>
                </a:solidFill>
                <a:latin typeface="+mn-lt"/>
                <a:ea typeface="+mn-ea"/>
                <a:cs typeface="+mn-cs"/>
              </a:rPr>
              <a:t>Accuracy of system with Laser Distance Sensor</a:t>
            </a:r>
            <a:endParaRPr lang="en-AU" i="1"/>
          </a:p>
        </p:txBody>
      </p:sp>
      <p:sp>
        <p:nvSpPr>
          <p:cNvPr id="15" name="TextBox 14">
            <a:extLst>
              <a:ext uri="{FF2B5EF4-FFF2-40B4-BE49-F238E27FC236}">
                <a16:creationId xmlns:a16="http://schemas.microsoft.com/office/drawing/2014/main" id="{787F575B-7BBD-35A6-275A-6FD905681224}"/>
              </a:ext>
            </a:extLst>
          </p:cNvPr>
          <p:cNvSpPr txBox="1"/>
          <p:nvPr/>
        </p:nvSpPr>
        <p:spPr>
          <a:xfrm>
            <a:off x="7392470" y="3695724"/>
            <a:ext cx="4469142" cy="307777"/>
          </a:xfrm>
          <a:prstGeom prst="rect">
            <a:avLst/>
          </a:prstGeom>
          <a:noFill/>
        </p:spPr>
        <p:txBody>
          <a:bodyPr wrap="square" rtlCol="0">
            <a:spAutoFit/>
          </a:bodyPr>
          <a:lstStyle/>
          <a:p>
            <a:r>
              <a:rPr lang="en-AU" sz="1400" i="1"/>
              <a:t>Setup of Bi-directional Ultrasonic Sensors version of System</a:t>
            </a:r>
          </a:p>
        </p:txBody>
      </p:sp>
    </p:spTree>
    <p:extLst>
      <p:ext uri="{BB962C8B-B14F-4D97-AF65-F5344CB8AC3E}">
        <p14:creationId xmlns:p14="http://schemas.microsoft.com/office/powerpoint/2010/main" val="3969337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8E72F0-55FC-F47C-FF59-D552554B0DF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Findings &amp; Conclusion</a:t>
            </a:r>
            <a:endParaRPr lang="en-AU" sz="4000">
              <a:solidFill>
                <a:srgbClr val="FFFFFF"/>
              </a:solidFill>
            </a:endParaRPr>
          </a:p>
        </p:txBody>
      </p:sp>
      <p:sp>
        <p:nvSpPr>
          <p:cNvPr id="3" name="Content Placeholder 2">
            <a:extLst>
              <a:ext uri="{FF2B5EF4-FFF2-40B4-BE49-F238E27FC236}">
                <a16:creationId xmlns:a16="http://schemas.microsoft.com/office/drawing/2014/main" id="{B9FDA50D-1894-E100-8D49-FF415EB571E3}"/>
              </a:ext>
            </a:extLst>
          </p:cNvPr>
          <p:cNvSpPr>
            <a:spLocks noGrp="1"/>
          </p:cNvSpPr>
          <p:nvPr>
            <p:ph idx="1"/>
          </p:nvPr>
        </p:nvSpPr>
        <p:spPr>
          <a:xfrm>
            <a:off x="4810259" y="649480"/>
            <a:ext cx="6555347" cy="5546047"/>
          </a:xfrm>
        </p:spPr>
        <p:txBody>
          <a:bodyPr anchor="ctr">
            <a:normAutofit/>
          </a:bodyPr>
          <a:lstStyle/>
          <a:p>
            <a:r>
              <a:rPr lang="en-AU" sz="1800"/>
              <a:t>Performance of system depends on settings</a:t>
            </a:r>
          </a:p>
          <a:p>
            <a:pPr lvl="1"/>
            <a:r>
              <a:rPr lang="en-AU" sz="1600"/>
              <a:t>E.g., distance threshold, distance between sensors, detection delay</a:t>
            </a:r>
          </a:p>
          <a:p>
            <a:r>
              <a:rPr lang="en-AU" sz="1800" b="1" i="1"/>
              <a:t>Ultrasonic Sensors</a:t>
            </a:r>
            <a:r>
              <a:rPr lang="en-AU" sz="1800"/>
              <a:t>:</a:t>
            </a:r>
          </a:p>
          <a:p>
            <a:pPr lvl="1"/>
            <a:r>
              <a:rPr lang="en-AU" sz="1600"/>
              <a:t>Better when people are </a:t>
            </a:r>
            <a:r>
              <a:rPr lang="en-AU" sz="1600" b="1"/>
              <a:t>walking</a:t>
            </a:r>
            <a:r>
              <a:rPr lang="en-AU" sz="1600"/>
              <a:t> – running is too fast for them to detect.</a:t>
            </a:r>
          </a:p>
          <a:p>
            <a:pPr lvl="1"/>
            <a:r>
              <a:rPr lang="en-AU" sz="1600"/>
              <a:t>Achieved </a:t>
            </a:r>
            <a:r>
              <a:rPr lang="en-AU" sz="1600" b="1"/>
              <a:t>bi-directional</a:t>
            </a:r>
            <a:r>
              <a:rPr lang="en-AU" sz="1600"/>
              <a:t> function.</a:t>
            </a:r>
          </a:p>
          <a:p>
            <a:r>
              <a:rPr lang="en-AU" sz="1800" b="1" i="1"/>
              <a:t>Laser Distance Sensors</a:t>
            </a:r>
            <a:r>
              <a:rPr lang="en-AU" sz="1800"/>
              <a:t>:</a:t>
            </a:r>
          </a:p>
          <a:p>
            <a:pPr lvl="1"/>
            <a:r>
              <a:rPr lang="en-AU" sz="1600"/>
              <a:t>Very </a:t>
            </a:r>
            <a:r>
              <a:rPr lang="en-AU" sz="1600" b="1"/>
              <a:t>precise</a:t>
            </a:r>
            <a:r>
              <a:rPr lang="en-AU" sz="1600"/>
              <a:t> and </a:t>
            </a:r>
            <a:r>
              <a:rPr lang="en-AU" sz="1600" b="1"/>
              <a:t>reliable</a:t>
            </a:r>
            <a:r>
              <a:rPr lang="en-AU" sz="1600"/>
              <a:t> with detections (almost too precise) – even with fast motions.</a:t>
            </a:r>
          </a:p>
          <a:p>
            <a:pPr lvl="1"/>
            <a:r>
              <a:rPr lang="en-AU" sz="1600"/>
              <a:t>Limited to </a:t>
            </a:r>
            <a:r>
              <a:rPr lang="en-AU" sz="1600" b="1"/>
              <a:t>unidirectional</a:t>
            </a:r>
            <a:r>
              <a:rPr lang="en-AU" sz="1600"/>
              <a:t>.</a:t>
            </a:r>
          </a:p>
        </p:txBody>
      </p:sp>
      <p:sp>
        <p:nvSpPr>
          <p:cNvPr id="4" name="Slide Number Placeholder 3">
            <a:extLst>
              <a:ext uri="{FF2B5EF4-FFF2-40B4-BE49-F238E27FC236}">
                <a16:creationId xmlns:a16="http://schemas.microsoft.com/office/drawing/2014/main" id="{34B4AE43-41D1-5595-A084-E41F8FB03920}"/>
              </a:ext>
            </a:extLst>
          </p:cNvPr>
          <p:cNvSpPr>
            <a:spLocks noGrp="1"/>
          </p:cNvSpPr>
          <p:nvPr>
            <p:ph type="sldNum" sz="quarter" idx="12"/>
          </p:nvPr>
        </p:nvSpPr>
        <p:spPr>
          <a:xfrm>
            <a:off x="11704320" y="6455664"/>
            <a:ext cx="448056" cy="365125"/>
          </a:xfrm>
        </p:spPr>
        <p:txBody>
          <a:bodyPr>
            <a:normAutofit/>
          </a:bodyPr>
          <a:lstStyle/>
          <a:p>
            <a:pPr>
              <a:spcAft>
                <a:spcPts val="600"/>
              </a:spcAft>
            </a:pPr>
            <a:fld id="{330EA680-D336-4FF7-8B7A-9848BB0A1C32}" type="slidenum">
              <a:rPr lang="en-US" sz="1100">
                <a:solidFill>
                  <a:schemeClr val="tx1">
                    <a:lumMod val="50000"/>
                    <a:lumOff val="50000"/>
                  </a:schemeClr>
                </a:solidFill>
              </a:rPr>
              <a:pPr>
                <a:spcAft>
                  <a:spcPts val="600"/>
                </a:spcAft>
              </a:pPr>
              <a:t>11</a:t>
            </a:fld>
            <a:endParaRPr lang="en-US" sz="1100">
              <a:solidFill>
                <a:schemeClr val="tx1">
                  <a:lumMod val="50000"/>
                  <a:lumOff val="50000"/>
                </a:schemeClr>
              </a:solidFill>
            </a:endParaRPr>
          </a:p>
        </p:txBody>
      </p:sp>
    </p:spTree>
    <p:extLst>
      <p:ext uri="{BB962C8B-B14F-4D97-AF65-F5344CB8AC3E}">
        <p14:creationId xmlns:p14="http://schemas.microsoft.com/office/powerpoint/2010/main" val="557713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CCAE93-01CF-3261-37B4-70E75F3AF813}"/>
              </a:ext>
            </a:extLst>
          </p:cNvPr>
          <p:cNvSpPr>
            <a:spLocks noGrp="1"/>
          </p:cNvSpPr>
          <p:nvPr>
            <p:ph type="title"/>
          </p:nvPr>
        </p:nvSpPr>
        <p:spPr>
          <a:xfrm>
            <a:off x="466722" y="586855"/>
            <a:ext cx="3201366" cy="3387497"/>
          </a:xfrm>
        </p:spPr>
        <p:txBody>
          <a:bodyPr anchor="b">
            <a:normAutofit/>
          </a:bodyPr>
          <a:lstStyle/>
          <a:p>
            <a:pPr algn="r"/>
            <a:r>
              <a:rPr lang="en-AU" sz="3700">
                <a:solidFill>
                  <a:srgbClr val="FFFFFF"/>
                </a:solidFill>
              </a:rPr>
              <a:t>Appendix A: Software Architecture for Unidirectional Laser Distance Sensors version</a:t>
            </a:r>
          </a:p>
        </p:txBody>
      </p:sp>
      <p:sp>
        <p:nvSpPr>
          <p:cNvPr id="3" name="Content Placeholder 2">
            <a:extLst>
              <a:ext uri="{FF2B5EF4-FFF2-40B4-BE49-F238E27FC236}">
                <a16:creationId xmlns:a16="http://schemas.microsoft.com/office/drawing/2014/main" id="{4E9B08DE-53AA-2C3C-D086-DA32E3C4A008}"/>
              </a:ext>
            </a:extLst>
          </p:cNvPr>
          <p:cNvSpPr>
            <a:spLocks noGrp="1"/>
          </p:cNvSpPr>
          <p:nvPr>
            <p:ph idx="1"/>
          </p:nvPr>
        </p:nvSpPr>
        <p:spPr>
          <a:xfrm>
            <a:off x="4581727" y="649480"/>
            <a:ext cx="3025303" cy="5546047"/>
          </a:xfrm>
        </p:spPr>
        <p:txBody>
          <a:bodyPr anchor="ctr">
            <a:normAutofit/>
          </a:bodyPr>
          <a:lstStyle/>
          <a:p>
            <a:endParaRPr lang="en-AU" sz="2000"/>
          </a:p>
        </p:txBody>
      </p:sp>
      <p:pic>
        <p:nvPicPr>
          <p:cNvPr id="5" name="Picture 4">
            <a:extLst>
              <a:ext uri="{FF2B5EF4-FFF2-40B4-BE49-F238E27FC236}">
                <a16:creationId xmlns:a16="http://schemas.microsoft.com/office/drawing/2014/main" id="{418C13F5-5999-B55F-9F40-8B9B130EAA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4547" y="170121"/>
            <a:ext cx="7122431" cy="6285543"/>
          </a:xfrm>
          <a:prstGeom prst="rect">
            <a:avLst/>
          </a:prstGeom>
        </p:spPr>
      </p:pic>
      <p:sp>
        <p:nvSpPr>
          <p:cNvPr id="4" name="Slide Number Placeholder 3">
            <a:extLst>
              <a:ext uri="{FF2B5EF4-FFF2-40B4-BE49-F238E27FC236}">
                <a16:creationId xmlns:a16="http://schemas.microsoft.com/office/drawing/2014/main" id="{DA9C4072-1769-C098-FBB7-E4870879E83C}"/>
              </a:ext>
            </a:extLst>
          </p:cNvPr>
          <p:cNvSpPr>
            <a:spLocks noGrp="1"/>
          </p:cNvSpPr>
          <p:nvPr>
            <p:ph type="sldNum" sz="quarter" idx="12"/>
          </p:nvPr>
        </p:nvSpPr>
        <p:spPr>
          <a:xfrm>
            <a:off x="11704320" y="6455664"/>
            <a:ext cx="448056" cy="365125"/>
          </a:xfrm>
        </p:spPr>
        <p:txBody>
          <a:bodyPr>
            <a:normAutofit/>
          </a:bodyPr>
          <a:lstStyle/>
          <a:p>
            <a:pPr>
              <a:spcAft>
                <a:spcPts val="600"/>
              </a:spcAft>
            </a:pPr>
            <a:fld id="{330EA680-D336-4FF7-8B7A-9848BB0A1C32}" type="slidenum">
              <a:rPr lang="en-US" sz="1100">
                <a:solidFill>
                  <a:schemeClr val="tx1">
                    <a:lumMod val="50000"/>
                    <a:lumOff val="50000"/>
                  </a:schemeClr>
                </a:solidFill>
              </a:rPr>
              <a:pPr>
                <a:spcAft>
                  <a:spcPts val="600"/>
                </a:spcAft>
              </a:pPr>
              <a:t>12</a:t>
            </a:fld>
            <a:endParaRPr lang="en-US" sz="1100">
              <a:solidFill>
                <a:schemeClr val="tx1">
                  <a:lumMod val="50000"/>
                  <a:lumOff val="50000"/>
                </a:schemeClr>
              </a:solidFill>
            </a:endParaRPr>
          </a:p>
        </p:txBody>
      </p:sp>
    </p:spTree>
    <p:extLst>
      <p:ext uri="{BB962C8B-B14F-4D97-AF65-F5344CB8AC3E}">
        <p14:creationId xmlns:p14="http://schemas.microsoft.com/office/powerpoint/2010/main" val="383561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B42726-0F60-0C61-EF3A-14D2C321722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Context &amp; Background</a:t>
            </a:r>
            <a:endParaRPr lang="en-AU" sz="4000">
              <a:solidFill>
                <a:srgbClr val="FFFFFF"/>
              </a:solidFill>
            </a:endParaRPr>
          </a:p>
        </p:txBody>
      </p:sp>
      <p:sp>
        <p:nvSpPr>
          <p:cNvPr id="3" name="Content Placeholder 2">
            <a:extLst>
              <a:ext uri="{FF2B5EF4-FFF2-40B4-BE49-F238E27FC236}">
                <a16:creationId xmlns:a16="http://schemas.microsoft.com/office/drawing/2014/main" id="{022FE045-F885-F42A-2372-B16A30EA642D}"/>
              </a:ext>
            </a:extLst>
          </p:cNvPr>
          <p:cNvSpPr>
            <a:spLocks noGrp="1"/>
          </p:cNvSpPr>
          <p:nvPr>
            <p:ph idx="1"/>
          </p:nvPr>
        </p:nvSpPr>
        <p:spPr>
          <a:xfrm>
            <a:off x="4810259" y="649480"/>
            <a:ext cx="6555347" cy="5546047"/>
          </a:xfrm>
        </p:spPr>
        <p:txBody>
          <a:bodyPr anchor="ctr">
            <a:normAutofit/>
          </a:bodyPr>
          <a:lstStyle/>
          <a:p>
            <a:r>
              <a:rPr lang="en-AU" sz="2000"/>
              <a:t>Constraints with how many people in small locations.</a:t>
            </a:r>
          </a:p>
          <a:p>
            <a:pPr lvl="1"/>
            <a:r>
              <a:rPr lang="en-AU" sz="2000"/>
              <a:t>Prevent passing on illnesses e.g., COVID-19</a:t>
            </a:r>
          </a:p>
          <a:p>
            <a:r>
              <a:rPr lang="en-AU" sz="2000"/>
              <a:t>Need for people to monitor and analyse how many people enter and leave during the day.</a:t>
            </a:r>
          </a:p>
          <a:p>
            <a:endParaRPr lang="en-AU" sz="2000"/>
          </a:p>
          <a:p>
            <a:pPr marL="0" indent="0">
              <a:buNone/>
            </a:pPr>
            <a:r>
              <a:rPr lang="en-AU" sz="2000"/>
              <a:t>Aim:</a:t>
            </a:r>
          </a:p>
          <a:p>
            <a:r>
              <a:rPr lang="en-AU" sz="2000"/>
              <a:t>Create a system to monitor the number of people at a location and find out how many people enter and leave over time.</a:t>
            </a:r>
          </a:p>
          <a:p>
            <a:pPr lvl="1"/>
            <a:r>
              <a:rPr lang="en-AU" sz="2000"/>
              <a:t>Know these statistics at different times of the day.</a:t>
            </a:r>
          </a:p>
        </p:txBody>
      </p:sp>
      <p:sp>
        <p:nvSpPr>
          <p:cNvPr id="4" name="Slide Number Placeholder 3">
            <a:extLst>
              <a:ext uri="{FF2B5EF4-FFF2-40B4-BE49-F238E27FC236}">
                <a16:creationId xmlns:a16="http://schemas.microsoft.com/office/drawing/2014/main" id="{504E02C1-1440-FAFA-8B70-EB378F473A0B}"/>
              </a:ext>
            </a:extLst>
          </p:cNvPr>
          <p:cNvSpPr>
            <a:spLocks noGrp="1"/>
          </p:cNvSpPr>
          <p:nvPr>
            <p:ph type="sldNum" sz="quarter" idx="12"/>
          </p:nvPr>
        </p:nvSpPr>
        <p:spPr>
          <a:xfrm>
            <a:off x="11704320" y="6455664"/>
            <a:ext cx="448056" cy="365125"/>
          </a:xfrm>
        </p:spPr>
        <p:txBody>
          <a:bodyPr>
            <a:normAutofit/>
          </a:bodyPr>
          <a:lstStyle/>
          <a:p>
            <a:pPr>
              <a:spcAft>
                <a:spcPts val="600"/>
              </a:spcAft>
            </a:pPr>
            <a:fld id="{330EA680-D336-4FF7-8B7A-9848BB0A1C32}" type="slidenum">
              <a:rPr lang="en-US" sz="1100">
                <a:solidFill>
                  <a:schemeClr val="tx1">
                    <a:lumMod val="50000"/>
                    <a:lumOff val="50000"/>
                  </a:schemeClr>
                </a:solidFill>
              </a:rPr>
              <a:pPr>
                <a:spcAft>
                  <a:spcPts val="600"/>
                </a:spcAft>
              </a:pPr>
              <a:t>2</a:t>
            </a:fld>
            <a:endParaRPr lang="en-US" sz="1100">
              <a:solidFill>
                <a:schemeClr val="tx1">
                  <a:lumMod val="50000"/>
                  <a:lumOff val="50000"/>
                </a:schemeClr>
              </a:solidFill>
            </a:endParaRPr>
          </a:p>
        </p:txBody>
      </p:sp>
    </p:spTree>
    <p:extLst>
      <p:ext uri="{BB962C8B-B14F-4D97-AF65-F5344CB8AC3E}">
        <p14:creationId xmlns:p14="http://schemas.microsoft.com/office/powerpoint/2010/main" val="2305305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299E4ED-014C-60BD-E95F-EED573058C1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System Design</a:t>
            </a:r>
          </a:p>
        </p:txBody>
      </p:sp>
      <p:pic>
        <p:nvPicPr>
          <p:cNvPr id="6" name="Content Placeholder 5" descr="A diagram of a computer system&#10;&#10;Description automatically generated">
            <a:extLst>
              <a:ext uri="{FF2B5EF4-FFF2-40B4-BE49-F238E27FC236}">
                <a16:creationId xmlns:a16="http://schemas.microsoft.com/office/drawing/2014/main" id="{A487A42D-8387-485C-C476-CE25CE977C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428" y="936117"/>
            <a:ext cx="7225748" cy="4985765"/>
          </a:xfrm>
          <a:prstGeom prst="rect">
            <a:avLst/>
          </a:prstGeom>
        </p:spPr>
      </p:pic>
      <p:sp>
        <p:nvSpPr>
          <p:cNvPr id="4" name="Slide Number Placeholder 3">
            <a:extLst>
              <a:ext uri="{FF2B5EF4-FFF2-40B4-BE49-F238E27FC236}">
                <a16:creationId xmlns:a16="http://schemas.microsoft.com/office/drawing/2014/main" id="{972B1303-24DC-18A3-F4D6-7EA0907CE622}"/>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330EA680-D336-4FF7-8B7A-9848BB0A1C32}" type="slidenum">
              <a:rPr lang="en-US" sz="1100">
                <a:solidFill>
                  <a:schemeClr val="tx1">
                    <a:lumMod val="50000"/>
                    <a:lumOff val="50000"/>
                  </a:schemeClr>
                </a:solidFill>
              </a:rPr>
              <a:pPr>
                <a:spcAft>
                  <a:spcPts val="600"/>
                </a:spcAft>
              </a:pPr>
              <a:t>3</a:t>
            </a:fld>
            <a:endParaRPr lang="en-US" sz="1100">
              <a:solidFill>
                <a:schemeClr val="tx1">
                  <a:lumMod val="50000"/>
                  <a:lumOff val="50000"/>
                </a:schemeClr>
              </a:solidFill>
            </a:endParaRPr>
          </a:p>
        </p:txBody>
      </p:sp>
    </p:spTree>
    <p:extLst>
      <p:ext uri="{BB962C8B-B14F-4D97-AF65-F5344CB8AC3E}">
        <p14:creationId xmlns:p14="http://schemas.microsoft.com/office/powerpoint/2010/main" val="538178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2D7C8-8440-03F2-6833-4F06C487E3A0}"/>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Components Required</a:t>
            </a:r>
            <a:endParaRPr lang="en-AU" sz="4000">
              <a:solidFill>
                <a:srgbClr val="FFFFFF"/>
              </a:solidFill>
            </a:endParaRPr>
          </a:p>
        </p:txBody>
      </p:sp>
      <p:sp>
        <p:nvSpPr>
          <p:cNvPr id="3" name="Content Placeholder 2">
            <a:extLst>
              <a:ext uri="{FF2B5EF4-FFF2-40B4-BE49-F238E27FC236}">
                <a16:creationId xmlns:a16="http://schemas.microsoft.com/office/drawing/2014/main" id="{DE945A2D-A0B7-24C2-D624-436DA77273BB}"/>
              </a:ext>
            </a:extLst>
          </p:cNvPr>
          <p:cNvSpPr>
            <a:spLocks noGrp="1"/>
          </p:cNvSpPr>
          <p:nvPr>
            <p:ph idx="1"/>
          </p:nvPr>
        </p:nvSpPr>
        <p:spPr>
          <a:xfrm>
            <a:off x="935665" y="2504276"/>
            <a:ext cx="10166010" cy="3480822"/>
          </a:xfrm>
        </p:spPr>
        <p:txBody>
          <a:bodyPr>
            <a:noAutofit/>
          </a:bodyPr>
          <a:lstStyle/>
          <a:p>
            <a:pPr marL="0" indent="0" defTabSz="530352">
              <a:spcBef>
                <a:spcPts val="580"/>
              </a:spcBef>
              <a:buNone/>
            </a:pPr>
            <a:r>
              <a:rPr lang="en-AU" sz="1600" kern="1200">
                <a:solidFill>
                  <a:schemeClr val="tx1"/>
                </a:solidFill>
                <a:latin typeface="+mn-lt"/>
                <a:ea typeface="+mn-ea"/>
                <a:cs typeface="+mn-cs"/>
              </a:rPr>
              <a:t>Base items:</a:t>
            </a:r>
          </a:p>
          <a:p>
            <a:pPr marL="132588" indent="-132588" defTabSz="530352">
              <a:spcBef>
                <a:spcPts val="580"/>
              </a:spcBef>
            </a:pPr>
            <a:r>
              <a:rPr lang="en-AU" sz="1600" kern="1200">
                <a:solidFill>
                  <a:schemeClr val="tx1"/>
                </a:solidFill>
                <a:latin typeface="+mn-lt"/>
                <a:ea typeface="+mn-ea"/>
                <a:cs typeface="+mn-cs"/>
              </a:rPr>
              <a:t>1 </a:t>
            </a:r>
            <a:r>
              <a:rPr lang="en-AU" sz="1600" kern="1200" err="1">
                <a:solidFill>
                  <a:schemeClr val="tx1"/>
                </a:solidFill>
                <a:latin typeface="+mn-lt"/>
                <a:ea typeface="+mn-ea"/>
                <a:cs typeface="+mn-cs"/>
              </a:rPr>
              <a:t>RaspberryPi</a:t>
            </a:r>
            <a:r>
              <a:rPr lang="en-AU" sz="1600" kern="1200">
                <a:solidFill>
                  <a:schemeClr val="tx1"/>
                </a:solidFill>
                <a:latin typeface="+mn-lt"/>
                <a:ea typeface="+mn-ea"/>
                <a:cs typeface="+mn-cs"/>
              </a:rPr>
              <a:t> 3B microcontroller</a:t>
            </a:r>
          </a:p>
          <a:p>
            <a:pPr marL="132588" indent="-132588" defTabSz="530352">
              <a:spcBef>
                <a:spcPts val="580"/>
              </a:spcBef>
            </a:pPr>
            <a:r>
              <a:rPr lang="en-AU" sz="1600" kern="1200">
                <a:solidFill>
                  <a:schemeClr val="tx1"/>
                </a:solidFill>
                <a:latin typeface="+mn-lt"/>
                <a:ea typeface="+mn-ea"/>
                <a:cs typeface="+mn-cs"/>
              </a:rPr>
              <a:t>1 breadboard</a:t>
            </a:r>
          </a:p>
          <a:p>
            <a:pPr marL="132588" indent="-132588" defTabSz="530352">
              <a:spcBef>
                <a:spcPts val="580"/>
              </a:spcBef>
            </a:pPr>
            <a:r>
              <a:rPr lang="en-AU" sz="1600" kern="1200">
                <a:solidFill>
                  <a:schemeClr val="tx1"/>
                </a:solidFill>
                <a:latin typeface="+mn-lt"/>
                <a:ea typeface="+mn-ea"/>
                <a:cs typeface="+mn-cs"/>
              </a:rPr>
              <a:t>1 </a:t>
            </a:r>
            <a:r>
              <a:rPr lang="en-AU" sz="1600" kern="1200" err="1">
                <a:solidFill>
                  <a:schemeClr val="tx1"/>
                </a:solidFill>
                <a:latin typeface="+mn-lt"/>
                <a:ea typeface="+mn-ea"/>
                <a:cs typeface="+mn-cs"/>
              </a:rPr>
              <a:t>RaspberryPi</a:t>
            </a:r>
            <a:r>
              <a:rPr lang="en-AU" sz="1600" kern="1200">
                <a:solidFill>
                  <a:schemeClr val="tx1"/>
                </a:solidFill>
                <a:latin typeface="+mn-lt"/>
                <a:ea typeface="+mn-ea"/>
                <a:cs typeface="+mn-cs"/>
              </a:rPr>
              <a:t> 5VDC power plug</a:t>
            </a:r>
          </a:p>
          <a:p>
            <a:pPr marL="132588" indent="-132588" defTabSz="530352">
              <a:spcBef>
                <a:spcPts val="580"/>
              </a:spcBef>
            </a:pPr>
            <a:r>
              <a:rPr lang="en-AU" sz="1600" kern="1200">
                <a:solidFill>
                  <a:schemeClr val="tx1"/>
                </a:solidFill>
                <a:latin typeface="+mn-lt"/>
                <a:ea typeface="+mn-ea"/>
                <a:cs typeface="+mn-cs"/>
              </a:rPr>
              <a:t>Male-to-Female </a:t>
            </a:r>
            <a:r>
              <a:rPr lang="en-AU" sz="1600" kern="1200" err="1">
                <a:solidFill>
                  <a:schemeClr val="tx1"/>
                </a:solidFill>
                <a:latin typeface="+mn-lt"/>
                <a:ea typeface="+mn-ea"/>
                <a:cs typeface="+mn-cs"/>
              </a:rPr>
              <a:t>jumpwires</a:t>
            </a:r>
            <a:endParaRPr lang="en-AU" sz="1600" kern="1200">
              <a:solidFill>
                <a:schemeClr val="tx1"/>
              </a:solidFill>
              <a:latin typeface="+mn-lt"/>
              <a:ea typeface="+mn-ea"/>
              <a:cs typeface="+mn-cs"/>
            </a:endParaRPr>
          </a:p>
          <a:p>
            <a:pPr marL="132588" indent="-132588" defTabSz="530352">
              <a:spcBef>
                <a:spcPts val="580"/>
              </a:spcBef>
            </a:pPr>
            <a:r>
              <a:rPr lang="en-AU" sz="1600" kern="1200">
                <a:solidFill>
                  <a:schemeClr val="tx1"/>
                </a:solidFill>
                <a:latin typeface="+mn-lt"/>
                <a:ea typeface="+mn-ea"/>
                <a:cs typeface="+mn-cs"/>
              </a:rPr>
              <a:t>Male-to-Male </a:t>
            </a:r>
            <a:r>
              <a:rPr lang="en-AU" sz="1600" kern="1200" err="1">
                <a:solidFill>
                  <a:schemeClr val="tx1"/>
                </a:solidFill>
                <a:latin typeface="+mn-lt"/>
                <a:ea typeface="+mn-ea"/>
                <a:cs typeface="+mn-cs"/>
              </a:rPr>
              <a:t>jumpwires</a:t>
            </a:r>
            <a:endParaRPr lang="en-AU" sz="1600" kern="1200">
              <a:solidFill>
                <a:schemeClr val="tx1"/>
              </a:solidFill>
              <a:latin typeface="+mn-lt"/>
              <a:ea typeface="+mn-ea"/>
              <a:cs typeface="+mn-cs"/>
            </a:endParaRPr>
          </a:p>
          <a:p>
            <a:pPr marL="132588" indent="-132588" defTabSz="530352">
              <a:spcBef>
                <a:spcPts val="580"/>
              </a:spcBef>
            </a:pPr>
            <a:r>
              <a:rPr lang="en-AU" sz="1600" kern="1200">
                <a:solidFill>
                  <a:schemeClr val="tx1"/>
                </a:solidFill>
                <a:latin typeface="+mn-lt"/>
                <a:ea typeface="+mn-ea"/>
                <a:cs typeface="+mn-cs"/>
              </a:rPr>
              <a:t>2 RCWL-1601 Ultrasonic Sensors</a:t>
            </a:r>
          </a:p>
          <a:p>
            <a:pPr marL="132588" indent="-132588" defTabSz="530352">
              <a:spcBef>
                <a:spcPts val="580"/>
              </a:spcBef>
            </a:pPr>
            <a:r>
              <a:rPr lang="en-AU" sz="1600" kern="1200">
                <a:solidFill>
                  <a:schemeClr val="tx1"/>
                </a:solidFill>
                <a:latin typeface="+mn-lt"/>
                <a:ea typeface="+mn-ea"/>
                <a:cs typeface="+mn-cs"/>
              </a:rPr>
              <a:t>6 1k ohm resistors</a:t>
            </a:r>
          </a:p>
          <a:p>
            <a:pPr marL="0" indent="0" defTabSz="530352">
              <a:spcBef>
                <a:spcPts val="580"/>
              </a:spcBef>
              <a:buNone/>
            </a:pPr>
            <a:endParaRPr lang="en-AU" sz="1600" kern="1200">
              <a:solidFill>
                <a:schemeClr val="tx1"/>
              </a:solidFill>
              <a:latin typeface="+mn-lt"/>
              <a:ea typeface="+mn-ea"/>
              <a:cs typeface="+mn-cs"/>
            </a:endParaRPr>
          </a:p>
          <a:p>
            <a:pPr marL="0" indent="0" defTabSz="530352">
              <a:spcBef>
                <a:spcPts val="580"/>
              </a:spcBef>
              <a:buNone/>
            </a:pPr>
            <a:r>
              <a:rPr lang="en-AU" sz="1600" kern="1200" err="1">
                <a:solidFill>
                  <a:schemeClr val="tx1"/>
                </a:solidFill>
                <a:latin typeface="+mn-lt"/>
                <a:ea typeface="+mn-ea"/>
                <a:cs typeface="+mn-cs"/>
              </a:rPr>
              <a:t>PiicoDev</a:t>
            </a:r>
            <a:r>
              <a:rPr lang="en-AU" sz="1600" kern="1200">
                <a:solidFill>
                  <a:schemeClr val="tx1"/>
                </a:solidFill>
                <a:latin typeface="+mn-lt"/>
                <a:ea typeface="+mn-ea"/>
                <a:cs typeface="+mn-cs"/>
              </a:rPr>
              <a:t> items:</a:t>
            </a:r>
          </a:p>
          <a:p>
            <a:pPr marL="132588" indent="-132588" defTabSz="530352">
              <a:spcBef>
                <a:spcPts val="580"/>
              </a:spcBef>
            </a:pPr>
            <a:r>
              <a:rPr lang="en-AU" sz="1600" strike="sngStrike" kern="1200">
                <a:solidFill>
                  <a:schemeClr val="tx1"/>
                </a:solidFill>
                <a:latin typeface="+mn-lt"/>
                <a:ea typeface="+mn-ea"/>
                <a:cs typeface="+mn-cs"/>
              </a:rPr>
              <a:t>2</a:t>
            </a:r>
            <a:r>
              <a:rPr lang="en-AU" sz="1600" kern="1200">
                <a:solidFill>
                  <a:schemeClr val="tx1"/>
                </a:solidFill>
                <a:latin typeface="+mn-lt"/>
                <a:ea typeface="+mn-ea"/>
                <a:cs typeface="+mn-cs"/>
              </a:rPr>
              <a:t> 1 VL53L1X </a:t>
            </a:r>
            <a:r>
              <a:rPr lang="en-AU" sz="1600" kern="1200" err="1">
                <a:solidFill>
                  <a:schemeClr val="tx1"/>
                </a:solidFill>
                <a:latin typeface="+mn-lt"/>
                <a:ea typeface="+mn-ea"/>
                <a:cs typeface="+mn-cs"/>
              </a:rPr>
              <a:t>PiicoDev</a:t>
            </a:r>
            <a:r>
              <a:rPr lang="en-AU" sz="1600" kern="1200">
                <a:solidFill>
                  <a:schemeClr val="tx1"/>
                </a:solidFill>
                <a:latin typeface="+mn-lt"/>
                <a:ea typeface="+mn-ea"/>
                <a:cs typeface="+mn-cs"/>
              </a:rPr>
              <a:t> Laser Distance Sensor</a:t>
            </a:r>
          </a:p>
          <a:p>
            <a:pPr marL="132588" indent="-132588" defTabSz="530352">
              <a:spcBef>
                <a:spcPts val="580"/>
              </a:spcBef>
            </a:pPr>
            <a:r>
              <a:rPr lang="en-AU" sz="1600" kern="1200">
                <a:solidFill>
                  <a:schemeClr val="tx1"/>
                </a:solidFill>
                <a:latin typeface="+mn-lt"/>
                <a:ea typeface="+mn-ea"/>
                <a:cs typeface="+mn-cs"/>
              </a:rPr>
              <a:t>1 </a:t>
            </a:r>
            <a:r>
              <a:rPr lang="en-AU" sz="1600" kern="1200" err="1">
                <a:solidFill>
                  <a:schemeClr val="tx1"/>
                </a:solidFill>
                <a:latin typeface="+mn-lt"/>
                <a:ea typeface="+mn-ea"/>
                <a:cs typeface="+mn-cs"/>
              </a:rPr>
              <a:t>PiicoDev</a:t>
            </a:r>
            <a:r>
              <a:rPr lang="en-AU" sz="1600" kern="1200">
                <a:solidFill>
                  <a:schemeClr val="tx1"/>
                </a:solidFill>
                <a:latin typeface="+mn-lt"/>
                <a:ea typeface="+mn-ea"/>
                <a:cs typeface="+mn-cs"/>
              </a:rPr>
              <a:t> adapter for </a:t>
            </a:r>
            <a:r>
              <a:rPr lang="en-AU" sz="1600" kern="1200" err="1">
                <a:solidFill>
                  <a:schemeClr val="tx1"/>
                </a:solidFill>
                <a:latin typeface="+mn-lt"/>
                <a:ea typeface="+mn-ea"/>
                <a:cs typeface="+mn-cs"/>
              </a:rPr>
              <a:t>RaspberryPi</a:t>
            </a:r>
            <a:endParaRPr lang="en-AU" sz="1600" kern="1200">
              <a:solidFill>
                <a:schemeClr val="tx1"/>
              </a:solidFill>
              <a:latin typeface="+mn-lt"/>
              <a:ea typeface="+mn-ea"/>
              <a:cs typeface="+mn-cs"/>
            </a:endParaRPr>
          </a:p>
          <a:p>
            <a:pPr marL="132588" indent="-132588" defTabSz="530352">
              <a:spcBef>
                <a:spcPts val="580"/>
              </a:spcBef>
            </a:pPr>
            <a:r>
              <a:rPr lang="en-AU" sz="1600" strike="sngStrike" kern="1200">
                <a:solidFill>
                  <a:schemeClr val="tx1"/>
                </a:solidFill>
                <a:latin typeface="+mn-lt"/>
                <a:ea typeface="+mn-ea"/>
                <a:cs typeface="+mn-cs"/>
              </a:rPr>
              <a:t>2</a:t>
            </a:r>
            <a:r>
              <a:rPr lang="en-AU" sz="1600" kern="1200">
                <a:solidFill>
                  <a:schemeClr val="tx1"/>
                </a:solidFill>
                <a:latin typeface="+mn-lt"/>
                <a:ea typeface="+mn-ea"/>
                <a:cs typeface="+mn-cs"/>
              </a:rPr>
              <a:t> 1 PiicoDev cables</a:t>
            </a:r>
            <a:endParaRPr lang="en-AU" sz="1600"/>
          </a:p>
        </p:txBody>
      </p:sp>
      <p:sp>
        <p:nvSpPr>
          <p:cNvPr id="4" name="Slide Number Placeholder 3">
            <a:extLst>
              <a:ext uri="{FF2B5EF4-FFF2-40B4-BE49-F238E27FC236}">
                <a16:creationId xmlns:a16="http://schemas.microsoft.com/office/drawing/2014/main" id="{C0AF915C-BB45-48DC-57DD-0BF0C44AD69D}"/>
              </a:ext>
            </a:extLst>
          </p:cNvPr>
          <p:cNvSpPr>
            <a:spLocks noGrp="1"/>
          </p:cNvSpPr>
          <p:nvPr>
            <p:ph type="sldNum" sz="quarter" idx="12"/>
          </p:nvPr>
        </p:nvSpPr>
        <p:spPr>
          <a:xfrm>
            <a:off x="10566456" y="6536160"/>
            <a:ext cx="1613574" cy="214770"/>
          </a:xfrm>
        </p:spPr>
        <p:txBody>
          <a:bodyPr/>
          <a:lstStyle/>
          <a:p>
            <a:pPr defTabSz="530352">
              <a:spcAft>
                <a:spcPts val="600"/>
              </a:spcAft>
            </a:pPr>
            <a:fld id="{330EA680-D336-4FF7-8B7A-9848BB0A1C32}" type="slidenum">
              <a:rPr lang="en-US" sz="696" kern="1200">
                <a:solidFill>
                  <a:schemeClr val="tx1">
                    <a:tint val="75000"/>
                  </a:schemeClr>
                </a:solidFill>
                <a:latin typeface="+mn-lt"/>
                <a:ea typeface="+mn-ea"/>
                <a:cs typeface="+mn-cs"/>
              </a:rPr>
              <a:pPr defTabSz="530352">
                <a:spcAft>
                  <a:spcPts val="600"/>
                </a:spcAft>
              </a:pPr>
              <a:t>4</a:t>
            </a:fld>
            <a:endParaRPr lang="en-US"/>
          </a:p>
        </p:txBody>
      </p:sp>
      <p:pic>
        <p:nvPicPr>
          <p:cNvPr id="5" name="Picture 2" descr="Top view of ultrasonic sensor.">
            <a:extLst>
              <a:ext uri="{FF2B5EF4-FFF2-40B4-BE49-F238E27FC236}">
                <a16:creationId xmlns:a16="http://schemas.microsoft.com/office/drawing/2014/main" id="{704502B2-D2F5-9931-5891-FA428FC70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095" y="2429499"/>
            <a:ext cx="1724382" cy="12941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A3F76AE-165A-C2BE-5EBC-ADC096A41E68}"/>
              </a:ext>
            </a:extLst>
          </p:cNvPr>
          <p:cNvSpPr txBox="1"/>
          <p:nvPr/>
        </p:nvSpPr>
        <p:spPr>
          <a:xfrm>
            <a:off x="5900558" y="3817163"/>
            <a:ext cx="2417345" cy="270843"/>
          </a:xfrm>
          <a:prstGeom prst="rect">
            <a:avLst/>
          </a:prstGeom>
          <a:noFill/>
        </p:spPr>
        <p:txBody>
          <a:bodyPr wrap="square" rtlCol="0">
            <a:spAutoFit/>
          </a:bodyPr>
          <a:lstStyle/>
          <a:p>
            <a:pPr defTabSz="530352">
              <a:spcAft>
                <a:spcPts val="600"/>
              </a:spcAft>
            </a:pPr>
            <a:r>
              <a:rPr lang="en-US" sz="580" kern="1200">
                <a:solidFill>
                  <a:schemeClr val="tx1"/>
                </a:solidFill>
                <a:latin typeface="+mn-lt"/>
                <a:ea typeface="+mn-ea"/>
                <a:cs typeface="+mn-cs"/>
                <a:hlinkClick r:id="rId3"/>
              </a:rPr>
              <a:t>Ultrasonic Distance Sensor with I2C Interface - RCWL-1601 : ID 4742 : $3.95 : Adafruit Industries, Unique &amp; fun DIY electronics and kits</a:t>
            </a:r>
            <a:endParaRPr lang="en-AU" sz="1000"/>
          </a:p>
        </p:txBody>
      </p:sp>
      <p:pic>
        <p:nvPicPr>
          <p:cNvPr id="3074" name="Picture 2">
            <a:extLst>
              <a:ext uri="{FF2B5EF4-FFF2-40B4-BE49-F238E27FC236}">
                <a16:creationId xmlns:a16="http://schemas.microsoft.com/office/drawing/2014/main" id="{ED27862D-0BD5-5897-5F6D-AFCC1B10F9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1461" y="2555135"/>
            <a:ext cx="2828169" cy="194301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6481FBA-0DC6-41BF-04E4-9B657E312283}"/>
              </a:ext>
            </a:extLst>
          </p:cNvPr>
          <p:cNvSpPr txBox="1"/>
          <p:nvPr/>
        </p:nvSpPr>
        <p:spPr>
          <a:xfrm>
            <a:off x="8694603" y="4649081"/>
            <a:ext cx="3342737" cy="181588"/>
          </a:xfrm>
          <a:prstGeom prst="rect">
            <a:avLst/>
          </a:prstGeom>
          <a:noFill/>
        </p:spPr>
        <p:txBody>
          <a:bodyPr wrap="square" rtlCol="0">
            <a:spAutoFit/>
          </a:bodyPr>
          <a:lstStyle/>
          <a:p>
            <a:pPr defTabSz="530352">
              <a:spcAft>
                <a:spcPts val="600"/>
              </a:spcAft>
            </a:pPr>
            <a:r>
              <a:rPr lang="en-AU" sz="580" kern="1200">
                <a:solidFill>
                  <a:schemeClr val="tx1"/>
                </a:solidFill>
                <a:latin typeface="+mn-lt"/>
                <a:ea typeface="+mn-ea"/>
                <a:cs typeface="+mn-cs"/>
                <a:hlinkClick r:id="rId5"/>
              </a:rPr>
              <a:t>RASPBERRY PI 3B+: Raspberry Pi 3 B+, 4x 1,4 GHz, 1 GB RAM, WLAN, BT at </a:t>
            </a:r>
            <a:r>
              <a:rPr lang="en-AU" sz="580" kern="1200" err="1">
                <a:solidFill>
                  <a:schemeClr val="tx1"/>
                </a:solidFill>
                <a:latin typeface="+mn-lt"/>
                <a:ea typeface="+mn-ea"/>
                <a:cs typeface="+mn-cs"/>
                <a:hlinkClick r:id="rId5"/>
              </a:rPr>
              <a:t>reichelt</a:t>
            </a:r>
            <a:r>
              <a:rPr lang="en-AU" sz="580" kern="1200">
                <a:solidFill>
                  <a:schemeClr val="tx1"/>
                </a:solidFill>
                <a:latin typeface="+mn-lt"/>
                <a:ea typeface="+mn-ea"/>
                <a:cs typeface="+mn-cs"/>
                <a:hlinkClick r:id="rId5"/>
              </a:rPr>
              <a:t> </a:t>
            </a:r>
            <a:r>
              <a:rPr lang="en-AU" sz="580" kern="1200" err="1">
                <a:solidFill>
                  <a:schemeClr val="tx1"/>
                </a:solidFill>
                <a:latin typeface="+mn-lt"/>
                <a:ea typeface="+mn-ea"/>
                <a:cs typeface="+mn-cs"/>
                <a:hlinkClick r:id="rId5"/>
              </a:rPr>
              <a:t>elektronik</a:t>
            </a:r>
            <a:endParaRPr lang="en-AU" sz="1000"/>
          </a:p>
        </p:txBody>
      </p:sp>
      <p:pic>
        <p:nvPicPr>
          <p:cNvPr id="8" name="Picture 2" descr="PiicoDev Laser Distance Sensor VL53L1X">
            <a:extLst>
              <a:ext uri="{FF2B5EF4-FFF2-40B4-BE49-F238E27FC236}">
                <a16:creationId xmlns:a16="http://schemas.microsoft.com/office/drawing/2014/main" id="{DB7EE18B-9CAB-2089-22C8-32B473F591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7819" y="4420970"/>
            <a:ext cx="2307940" cy="153862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94C1243-A38C-DF42-DA70-04114007642B}"/>
              </a:ext>
            </a:extLst>
          </p:cNvPr>
          <p:cNvSpPr txBox="1"/>
          <p:nvPr/>
        </p:nvSpPr>
        <p:spPr>
          <a:xfrm>
            <a:off x="5837358" y="5986039"/>
            <a:ext cx="2721851" cy="170816"/>
          </a:xfrm>
          <a:prstGeom prst="rect">
            <a:avLst/>
          </a:prstGeom>
          <a:noFill/>
        </p:spPr>
        <p:txBody>
          <a:bodyPr wrap="square" rtlCol="0">
            <a:spAutoFit/>
          </a:bodyPr>
          <a:lstStyle/>
          <a:p>
            <a:pPr defTabSz="466344">
              <a:spcAft>
                <a:spcPts val="600"/>
              </a:spcAft>
            </a:pPr>
            <a:r>
              <a:rPr lang="pt-BR" sz="510" kern="1200">
                <a:solidFill>
                  <a:schemeClr val="tx1"/>
                </a:solidFill>
                <a:latin typeface="+mn-lt"/>
                <a:ea typeface="+mn-ea"/>
                <a:cs typeface="+mn-cs"/>
                <a:hlinkClick r:id="rId7"/>
              </a:rPr>
              <a:t>PiicoDev Laser Distance Sensor VL53L1X | Core Electronics Australia (core-electronics.com.au)</a:t>
            </a:r>
            <a:endParaRPr lang="en-AU" sz="1000"/>
          </a:p>
        </p:txBody>
      </p:sp>
    </p:spTree>
    <p:extLst>
      <p:ext uri="{BB962C8B-B14F-4D97-AF65-F5344CB8AC3E}">
        <p14:creationId xmlns:p14="http://schemas.microsoft.com/office/powerpoint/2010/main" val="3556289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087504-260C-341B-97DC-CFF1D32D3E67}"/>
              </a:ext>
            </a:extLst>
          </p:cNvPr>
          <p:cNvSpPr>
            <a:spLocks noGrp="1"/>
          </p:cNvSpPr>
          <p:nvPr>
            <p:ph type="title"/>
          </p:nvPr>
        </p:nvSpPr>
        <p:spPr>
          <a:xfrm>
            <a:off x="1144505" y="313013"/>
            <a:ext cx="4065669" cy="677587"/>
          </a:xfrm>
        </p:spPr>
        <p:txBody>
          <a:bodyPr anchor="b">
            <a:normAutofit/>
          </a:bodyPr>
          <a:lstStyle/>
          <a:p>
            <a:r>
              <a:rPr lang="en-US" sz="4000"/>
              <a:t>Hardware Design</a:t>
            </a:r>
            <a:endParaRPr lang="en-AU" sz="4000"/>
          </a:p>
        </p:txBody>
      </p:sp>
      <p:sp>
        <p:nvSpPr>
          <p:cNvPr id="3" name="Content Placeholder 2">
            <a:extLst>
              <a:ext uri="{FF2B5EF4-FFF2-40B4-BE49-F238E27FC236}">
                <a16:creationId xmlns:a16="http://schemas.microsoft.com/office/drawing/2014/main" id="{FF72D230-C67A-B5B9-244D-1033157BD5EB}"/>
              </a:ext>
            </a:extLst>
          </p:cNvPr>
          <p:cNvSpPr>
            <a:spLocks noGrp="1"/>
          </p:cNvSpPr>
          <p:nvPr>
            <p:ph idx="1"/>
          </p:nvPr>
        </p:nvSpPr>
        <p:spPr>
          <a:xfrm>
            <a:off x="1144505" y="2714625"/>
            <a:ext cx="4065668" cy="3023566"/>
          </a:xfrm>
        </p:spPr>
        <p:txBody>
          <a:bodyPr>
            <a:normAutofit/>
          </a:bodyPr>
          <a:lstStyle/>
          <a:p>
            <a:endParaRPr lang="en-AU" sz="2000"/>
          </a:p>
        </p:txBody>
      </p:sp>
      <p:pic>
        <p:nvPicPr>
          <p:cNvPr id="5" name="Picture 4" descr="A circuit board with wires and wires&#10;&#10;Description automatically generated">
            <a:extLst>
              <a:ext uri="{FF2B5EF4-FFF2-40B4-BE49-F238E27FC236}">
                <a16:creationId xmlns:a16="http://schemas.microsoft.com/office/drawing/2014/main" id="{1C84A8B1-FDD3-7D41-ADB0-D1150DE5F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505" y="1690919"/>
            <a:ext cx="4479363" cy="4378576"/>
          </a:xfrm>
          <a:prstGeom prst="rect">
            <a:avLst/>
          </a:prstGeom>
        </p:spPr>
      </p:pic>
      <p:pic>
        <p:nvPicPr>
          <p:cNvPr id="6" name="Picture 5">
            <a:extLst>
              <a:ext uri="{FF2B5EF4-FFF2-40B4-BE49-F238E27FC236}">
                <a16:creationId xmlns:a16="http://schemas.microsoft.com/office/drawing/2014/main" id="{3FDC2779-7DDD-7EFF-D0E9-CECF109B61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879" y="1718687"/>
            <a:ext cx="4821615" cy="4508209"/>
          </a:xfrm>
          <a:prstGeom prst="rect">
            <a:avLst/>
          </a:prstGeom>
        </p:spPr>
      </p:pic>
      <p:sp>
        <p:nvSpPr>
          <p:cNvPr id="13" name="Rectangle 1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56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21EBCBD-1463-95AC-9AFB-34EA18D28924}"/>
              </a:ext>
            </a:extLst>
          </p:cNvPr>
          <p:cNvSpPr>
            <a:spLocks noGrp="1"/>
          </p:cNvSpPr>
          <p:nvPr>
            <p:ph type="sldNum" sz="quarter" idx="12"/>
          </p:nvPr>
        </p:nvSpPr>
        <p:spPr>
          <a:xfrm>
            <a:off x="11704320" y="6455664"/>
            <a:ext cx="448056" cy="365125"/>
          </a:xfrm>
        </p:spPr>
        <p:txBody>
          <a:bodyPr>
            <a:normAutofit/>
          </a:bodyPr>
          <a:lstStyle/>
          <a:p>
            <a:pPr>
              <a:spcAft>
                <a:spcPts val="600"/>
              </a:spcAft>
            </a:pPr>
            <a:fld id="{330EA680-D336-4FF7-8B7A-9848BB0A1C32}" type="slidenum">
              <a:rPr lang="en-US" sz="1100">
                <a:solidFill>
                  <a:srgbClr val="FFFFFF"/>
                </a:solidFill>
              </a:rPr>
              <a:pPr>
                <a:spcAft>
                  <a:spcPts val="600"/>
                </a:spcAft>
              </a:pPr>
              <a:t>5</a:t>
            </a:fld>
            <a:endParaRPr lang="en-US" sz="1100">
              <a:solidFill>
                <a:srgbClr val="FFFFFF"/>
              </a:solidFill>
            </a:endParaRPr>
          </a:p>
        </p:txBody>
      </p:sp>
      <p:cxnSp>
        <p:nvCxnSpPr>
          <p:cNvPr id="8" name="Straight Arrow Connector 7">
            <a:extLst>
              <a:ext uri="{FF2B5EF4-FFF2-40B4-BE49-F238E27FC236}">
                <a16:creationId xmlns:a16="http://schemas.microsoft.com/office/drawing/2014/main" id="{8C3ACD26-82B1-C1BB-2902-57D3CC0BCDC0}"/>
              </a:ext>
            </a:extLst>
          </p:cNvPr>
          <p:cNvCxnSpPr/>
          <p:nvPr/>
        </p:nvCxnSpPr>
        <p:spPr>
          <a:xfrm>
            <a:off x="8138160" y="2103120"/>
            <a:ext cx="7823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71F13519-2ECB-35C9-D755-C08AFBF7EBC5}"/>
              </a:ext>
            </a:extLst>
          </p:cNvPr>
          <p:cNvCxnSpPr/>
          <p:nvPr/>
        </p:nvCxnSpPr>
        <p:spPr>
          <a:xfrm>
            <a:off x="8006080" y="4795520"/>
            <a:ext cx="1066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9717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0431BE-1370-E0BB-59BC-661FDF3E6680}"/>
              </a:ext>
            </a:extLst>
          </p:cNvPr>
          <p:cNvSpPr>
            <a:spLocks noGrp="1"/>
          </p:cNvSpPr>
          <p:nvPr>
            <p:ph type="title"/>
          </p:nvPr>
        </p:nvSpPr>
        <p:spPr>
          <a:xfrm>
            <a:off x="1136396" y="320476"/>
            <a:ext cx="4959603" cy="1079129"/>
          </a:xfrm>
        </p:spPr>
        <p:txBody>
          <a:bodyPr anchor="b">
            <a:normAutofit fontScale="90000"/>
          </a:bodyPr>
          <a:lstStyle/>
          <a:p>
            <a:r>
              <a:rPr lang="en-AU" sz="4000"/>
              <a:t>Hardware Design (cont.)</a:t>
            </a:r>
          </a:p>
        </p:txBody>
      </p:sp>
      <p:sp>
        <p:nvSpPr>
          <p:cNvPr id="3" name="Content Placeholder 2">
            <a:extLst>
              <a:ext uri="{FF2B5EF4-FFF2-40B4-BE49-F238E27FC236}">
                <a16:creationId xmlns:a16="http://schemas.microsoft.com/office/drawing/2014/main" id="{0B10D8FD-9D4B-E6C5-A5C9-A9B73EF2D943}"/>
              </a:ext>
            </a:extLst>
          </p:cNvPr>
          <p:cNvSpPr>
            <a:spLocks noGrp="1"/>
          </p:cNvSpPr>
          <p:nvPr>
            <p:ph idx="1"/>
          </p:nvPr>
        </p:nvSpPr>
        <p:spPr>
          <a:xfrm>
            <a:off x="1136397" y="5324058"/>
            <a:ext cx="6707874" cy="792106"/>
          </a:xfrm>
        </p:spPr>
        <p:txBody>
          <a:bodyPr anchor="t">
            <a:noAutofit/>
          </a:bodyPr>
          <a:lstStyle/>
          <a:p>
            <a:r>
              <a:rPr lang="en-US" sz="1400" err="1"/>
              <a:t>PiicoDev</a:t>
            </a:r>
            <a:r>
              <a:rPr lang="en-US" sz="1400"/>
              <a:t> sensors of same type have the </a:t>
            </a:r>
            <a:r>
              <a:rPr lang="en-US" sz="1400" i="1">
                <a:solidFill>
                  <a:srgbClr val="FF0000"/>
                </a:solidFill>
              </a:rPr>
              <a:t>same I2C address </a:t>
            </a:r>
            <a:r>
              <a:rPr lang="en-US" sz="1400"/>
              <a:t>– all sensors will give same detection (</a:t>
            </a:r>
            <a:r>
              <a:rPr lang="en-US" sz="1400" b="1" i="1"/>
              <a:t>cannot</a:t>
            </a:r>
            <a:r>
              <a:rPr lang="en-US" sz="1400"/>
              <a:t> be used for </a:t>
            </a:r>
            <a:r>
              <a:rPr lang="en-US" sz="1400" b="1" i="1"/>
              <a:t>bi-directional</a:t>
            </a:r>
            <a:r>
              <a:rPr lang="en-US" sz="1400"/>
              <a:t> detection).</a:t>
            </a:r>
          </a:p>
          <a:p>
            <a:r>
              <a:rPr lang="en-US" sz="1400"/>
              <a:t>Limits this version to only being “</a:t>
            </a:r>
            <a:r>
              <a:rPr lang="en-US" sz="1400" b="1" i="1"/>
              <a:t>unidirectional</a:t>
            </a:r>
            <a:r>
              <a:rPr lang="en-US" sz="1400"/>
              <a:t>.”</a:t>
            </a:r>
            <a:endParaRPr lang="en-AU" sz="1400"/>
          </a:p>
        </p:txBody>
      </p:sp>
      <p:sp>
        <p:nvSpPr>
          <p:cNvPr id="1035" name="Rectangle 103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9533E6E-B4A2-3D66-588D-F865344B9CD5}"/>
              </a:ext>
            </a:extLst>
          </p:cNvPr>
          <p:cNvSpPr>
            <a:spLocks noGrp="1"/>
          </p:cNvSpPr>
          <p:nvPr>
            <p:ph type="sldNum" sz="quarter" idx="12"/>
          </p:nvPr>
        </p:nvSpPr>
        <p:spPr>
          <a:xfrm>
            <a:off x="10207060" y="4591514"/>
            <a:ext cx="1414835" cy="188317"/>
          </a:xfrm>
        </p:spPr>
        <p:txBody>
          <a:bodyPr/>
          <a:lstStyle/>
          <a:p>
            <a:pPr defTabSz="466344">
              <a:spcAft>
                <a:spcPts val="600"/>
              </a:spcAft>
            </a:pPr>
            <a:fld id="{330EA680-D336-4FF7-8B7A-9848BB0A1C32}" type="slidenum">
              <a:rPr lang="en-US" sz="612" kern="1200">
                <a:solidFill>
                  <a:schemeClr val="tx1">
                    <a:tint val="75000"/>
                  </a:schemeClr>
                </a:solidFill>
                <a:latin typeface="+mn-lt"/>
                <a:ea typeface="+mn-ea"/>
                <a:cs typeface="+mn-cs"/>
              </a:rPr>
              <a:pPr defTabSz="466344">
                <a:spcAft>
                  <a:spcPts val="600"/>
                </a:spcAft>
              </a:pPr>
              <a:t>6</a:t>
            </a:fld>
            <a:endParaRPr lang="en-US"/>
          </a:p>
        </p:txBody>
      </p:sp>
      <p:pic>
        <p:nvPicPr>
          <p:cNvPr id="5" name="Picture 4" descr="A diagram of a computer hardware system&#10;&#10;Description automatically generated">
            <a:extLst>
              <a:ext uri="{FF2B5EF4-FFF2-40B4-BE49-F238E27FC236}">
                <a16:creationId xmlns:a16="http://schemas.microsoft.com/office/drawing/2014/main" id="{43DB8D93-763A-9EE0-4233-A08B8B2F5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899" y="2018767"/>
            <a:ext cx="4959604" cy="3178355"/>
          </a:xfrm>
          <a:prstGeom prst="rect">
            <a:avLst/>
          </a:prstGeom>
        </p:spPr>
      </p:pic>
      <p:pic>
        <p:nvPicPr>
          <p:cNvPr id="1026" name="Picture 2" descr="PiicoDev Laser Distance Sensor VL53L1X">
            <a:extLst>
              <a:ext uri="{FF2B5EF4-FFF2-40B4-BE49-F238E27FC236}">
                <a16:creationId xmlns:a16="http://schemas.microsoft.com/office/drawing/2014/main" id="{D01014DC-9C48-D847-277A-A8183E799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2111" y="511158"/>
            <a:ext cx="3222094" cy="21480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1490942-B70C-7536-B13C-16B65F01C9EF}"/>
              </a:ext>
            </a:extLst>
          </p:cNvPr>
          <p:cNvSpPr txBox="1"/>
          <p:nvPr/>
        </p:nvSpPr>
        <p:spPr>
          <a:xfrm>
            <a:off x="7835932" y="2773040"/>
            <a:ext cx="3877270" cy="170816"/>
          </a:xfrm>
          <a:prstGeom prst="rect">
            <a:avLst/>
          </a:prstGeom>
          <a:noFill/>
        </p:spPr>
        <p:txBody>
          <a:bodyPr wrap="square" rtlCol="0">
            <a:spAutoFit/>
          </a:bodyPr>
          <a:lstStyle/>
          <a:p>
            <a:pPr defTabSz="466344">
              <a:spcAft>
                <a:spcPts val="600"/>
              </a:spcAft>
            </a:pPr>
            <a:r>
              <a:rPr lang="pt-BR" sz="510" kern="1200">
                <a:solidFill>
                  <a:schemeClr val="tx1"/>
                </a:solidFill>
                <a:latin typeface="+mn-lt"/>
                <a:ea typeface="+mn-ea"/>
                <a:cs typeface="+mn-cs"/>
                <a:hlinkClick r:id="rId4"/>
              </a:rPr>
              <a:t>PiicoDev Laser Distance Sensor VL53L1X | Core Electronics Australia (core-electronics.com.au)</a:t>
            </a:r>
            <a:endParaRPr lang="en-AU" sz="1000"/>
          </a:p>
        </p:txBody>
      </p:sp>
      <p:pic>
        <p:nvPicPr>
          <p:cNvPr id="1028" name="Picture 4" descr="PiicoDev Adapter for Raspberry Pi">
            <a:extLst>
              <a:ext uri="{FF2B5EF4-FFF2-40B4-BE49-F238E27FC236}">
                <a16:creationId xmlns:a16="http://schemas.microsoft.com/office/drawing/2014/main" id="{DB1D021C-2AA4-3A52-4CF9-82BD79B304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2076" y="3014724"/>
            <a:ext cx="2433982" cy="24339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7ACDA6-1CA3-C038-6F84-1F435B4EFD9B}"/>
              </a:ext>
            </a:extLst>
          </p:cNvPr>
          <p:cNvSpPr txBox="1"/>
          <p:nvPr/>
        </p:nvSpPr>
        <p:spPr>
          <a:xfrm>
            <a:off x="8339881" y="5074759"/>
            <a:ext cx="1938372" cy="249299"/>
          </a:xfrm>
          <a:prstGeom prst="rect">
            <a:avLst/>
          </a:prstGeom>
          <a:noFill/>
        </p:spPr>
        <p:txBody>
          <a:bodyPr wrap="square" rtlCol="0">
            <a:spAutoFit/>
          </a:bodyPr>
          <a:lstStyle/>
          <a:p>
            <a:pPr defTabSz="466344">
              <a:spcAft>
                <a:spcPts val="600"/>
              </a:spcAft>
            </a:pPr>
            <a:r>
              <a:rPr lang="en-AU" sz="510" kern="1200" err="1">
                <a:solidFill>
                  <a:schemeClr val="tx1"/>
                </a:solidFill>
                <a:latin typeface="+mn-lt"/>
                <a:ea typeface="+mn-ea"/>
                <a:cs typeface="+mn-cs"/>
                <a:hlinkClick r:id="rId6"/>
              </a:rPr>
              <a:t>PiicoDev</a:t>
            </a:r>
            <a:r>
              <a:rPr lang="en-AU" sz="510" kern="1200">
                <a:solidFill>
                  <a:schemeClr val="tx1"/>
                </a:solidFill>
                <a:latin typeface="+mn-lt"/>
                <a:ea typeface="+mn-ea"/>
                <a:cs typeface="+mn-cs"/>
                <a:hlinkClick r:id="rId6"/>
              </a:rPr>
              <a:t> Adapter for Raspberry Pi | Core Electronics Australia (core-electronics.com.au)</a:t>
            </a:r>
            <a:endParaRPr lang="en-AU" sz="1000"/>
          </a:p>
        </p:txBody>
      </p:sp>
      <p:sp>
        <p:nvSpPr>
          <p:cNvPr id="8" name="Rectangle 7">
            <a:extLst>
              <a:ext uri="{FF2B5EF4-FFF2-40B4-BE49-F238E27FC236}">
                <a16:creationId xmlns:a16="http://schemas.microsoft.com/office/drawing/2014/main" id="{B895121B-E041-91B9-892B-5A475D74C484}"/>
              </a:ext>
            </a:extLst>
          </p:cNvPr>
          <p:cNvSpPr/>
          <p:nvPr/>
        </p:nvSpPr>
        <p:spPr>
          <a:xfrm>
            <a:off x="2724793" y="3429000"/>
            <a:ext cx="3382706" cy="12408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8145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screenshot of a computer&#10;&#10;Description automatically generated">
            <a:extLst>
              <a:ext uri="{FF2B5EF4-FFF2-40B4-BE49-F238E27FC236}">
                <a16:creationId xmlns:a16="http://schemas.microsoft.com/office/drawing/2014/main" id="{B6160AF7-244E-04CA-B2F0-0B4DD499F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709" y="1378692"/>
            <a:ext cx="8236897" cy="5021680"/>
          </a:xfrm>
          <a:prstGeom prst="rect">
            <a:avLst/>
          </a:prstGeom>
        </p:spPr>
      </p:pic>
      <p:sp>
        <p:nvSpPr>
          <p:cNvPr id="2" name="Title 1">
            <a:extLst>
              <a:ext uri="{FF2B5EF4-FFF2-40B4-BE49-F238E27FC236}">
                <a16:creationId xmlns:a16="http://schemas.microsoft.com/office/drawing/2014/main" id="{9F2275CE-7BF1-82B1-CA42-779B55B1496B}"/>
              </a:ext>
            </a:extLst>
          </p:cNvPr>
          <p:cNvSpPr>
            <a:spLocks noGrp="1"/>
          </p:cNvSpPr>
          <p:nvPr>
            <p:ph type="title"/>
          </p:nvPr>
        </p:nvSpPr>
        <p:spPr>
          <a:xfrm>
            <a:off x="1136397" y="502022"/>
            <a:ext cx="4959603" cy="805784"/>
          </a:xfrm>
        </p:spPr>
        <p:txBody>
          <a:bodyPr anchor="b">
            <a:normAutofit/>
          </a:bodyPr>
          <a:lstStyle/>
          <a:p>
            <a:r>
              <a:rPr lang="en-US" sz="4000"/>
              <a:t>Software Design</a:t>
            </a:r>
            <a:endParaRPr lang="en-AU" sz="4000"/>
          </a:p>
        </p:txBody>
      </p:sp>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7760CD8B-6D36-404A-8A68-2E5FA0C8DCCA}"/>
              </a:ext>
            </a:extLst>
          </p:cNvPr>
          <p:cNvSpPr>
            <a:spLocks noGrp="1"/>
          </p:cNvSpPr>
          <p:nvPr>
            <p:ph type="sldNum" sz="quarter" idx="12"/>
          </p:nvPr>
        </p:nvSpPr>
        <p:spPr>
          <a:xfrm>
            <a:off x="11704320" y="6455664"/>
            <a:ext cx="448056" cy="365125"/>
          </a:xfrm>
        </p:spPr>
        <p:txBody>
          <a:bodyPr>
            <a:normAutofit/>
          </a:bodyPr>
          <a:lstStyle/>
          <a:p>
            <a:pPr>
              <a:spcAft>
                <a:spcPts val="600"/>
              </a:spcAft>
            </a:pPr>
            <a:fld id="{330EA680-D336-4FF7-8B7A-9848BB0A1C32}" type="slidenum">
              <a:rPr lang="en-US" sz="1100">
                <a:solidFill>
                  <a:srgbClr val="FFFFFF"/>
                </a:solidFill>
              </a:rPr>
              <a:pPr>
                <a:spcAft>
                  <a:spcPts val="600"/>
                </a:spcAft>
              </a:pPr>
              <a:t>7</a:t>
            </a:fld>
            <a:endParaRPr lang="en-US" sz="1100">
              <a:solidFill>
                <a:srgbClr val="FFFFFF"/>
              </a:solidFill>
            </a:endParaRPr>
          </a:p>
        </p:txBody>
      </p:sp>
      <p:sp>
        <p:nvSpPr>
          <p:cNvPr id="6" name="TextBox 5">
            <a:extLst>
              <a:ext uri="{FF2B5EF4-FFF2-40B4-BE49-F238E27FC236}">
                <a16:creationId xmlns:a16="http://schemas.microsoft.com/office/drawing/2014/main" id="{7EE138AA-5098-5C25-95CC-958CC4138901}"/>
              </a:ext>
            </a:extLst>
          </p:cNvPr>
          <p:cNvSpPr txBox="1"/>
          <p:nvPr/>
        </p:nvSpPr>
        <p:spPr>
          <a:xfrm>
            <a:off x="5979160" y="1113233"/>
            <a:ext cx="4587112" cy="369332"/>
          </a:xfrm>
          <a:prstGeom prst="rect">
            <a:avLst/>
          </a:prstGeom>
          <a:noFill/>
        </p:spPr>
        <p:txBody>
          <a:bodyPr wrap="square" rtlCol="0">
            <a:spAutoFit/>
          </a:bodyPr>
          <a:lstStyle/>
          <a:p>
            <a:r>
              <a:rPr lang="en-AU" i="1"/>
              <a:t>For Bi-Directional Ultrasonic Sensors Version</a:t>
            </a:r>
          </a:p>
        </p:txBody>
      </p:sp>
      <p:sp>
        <p:nvSpPr>
          <p:cNvPr id="3" name="Oval 2">
            <a:extLst>
              <a:ext uri="{FF2B5EF4-FFF2-40B4-BE49-F238E27FC236}">
                <a16:creationId xmlns:a16="http://schemas.microsoft.com/office/drawing/2014/main" id="{B4DDEBE3-FCA8-3D73-0805-21BD297D6EE1}"/>
              </a:ext>
            </a:extLst>
          </p:cNvPr>
          <p:cNvSpPr/>
          <p:nvPr/>
        </p:nvSpPr>
        <p:spPr>
          <a:xfrm>
            <a:off x="4236592" y="1317713"/>
            <a:ext cx="1625728" cy="211128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Oval 4">
            <a:extLst>
              <a:ext uri="{FF2B5EF4-FFF2-40B4-BE49-F238E27FC236}">
                <a16:creationId xmlns:a16="http://schemas.microsoft.com/office/drawing/2014/main" id="{0F7E27AF-0309-2F76-96BD-CC7C3A5EC4FF}"/>
              </a:ext>
            </a:extLst>
          </p:cNvPr>
          <p:cNvSpPr/>
          <p:nvPr/>
        </p:nvSpPr>
        <p:spPr>
          <a:xfrm>
            <a:off x="4510834" y="1940242"/>
            <a:ext cx="5818908" cy="344651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62FB9AE9-F6B6-6530-2F3F-55246B4DCD06}"/>
              </a:ext>
            </a:extLst>
          </p:cNvPr>
          <p:cNvSpPr/>
          <p:nvPr/>
        </p:nvSpPr>
        <p:spPr>
          <a:xfrm>
            <a:off x="1540072" y="4443046"/>
            <a:ext cx="5347616" cy="201261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4220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1"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CE4963-CA84-E384-F0CD-49F2E5F59EC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Data flow</a:t>
            </a:r>
            <a:endParaRPr lang="en-AU" sz="4000">
              <a:solidFill>
                <a:srgbClr val="FFFFFF"/>
              </a:solidFill>
            </a:endParaRPr>
          </a:p>
        </p:txBody>
      </p:sp>
      <p:pic>
        <p:nvPicPr>
          <p:cNvPr id="5" name="Content Placeholder 4" descr="A diagram of a software development&#10;&#10;Description automatically generated">
            <a:extLst>
              <a:ext uri="{FF2B5EF4-FFF2-40B4-BE49-F238E27FC236}">
                <a16:creationId xmlns:a16="http://schemas.microsoft.com/office/drawing/2014/main" id="{47D0E420-4483-3F76-32C9-E4845E7F8D80}"/>
              </a:ext>
            </a:extLst>
          </p:cNvPr>
          <p:cNvPicPr>
            <a:picLocks noGrp="1" noChangeAspect="1"/>
          </p:cNvPicPr>
          <p:nvPr>
            <p:ph idx="1"/>
          </p:nvPr>
        </p:nvPicPr>
        <p:blipFill>
          <a:blip r:embed="rId2"/>
          <a:stretch>
            <a:fillRect/>
          </a:stretch>
        </p:blipFill>
        <p:spPr>
          <a:xfrm>
            <a:off x="682599" y="1711393"/>
            <a:ext cx="10632455" cy="4976553"/>
          </a:xfrm>
        </p:spPr>
      </p:pic>
      <p:sp>
        <p:nvSpPr>
          <p:cNvPr id="4" name="Slide Number Placeholder 3">
            <a:extLst>
              <a:ext uri="{FF2B5EF4-FFF2-40B4-BE49-F238E27FC236}">
                <a16:creationId xmlns:a16="http://schemas.microsoft.com/office/drawing/2014/main" id="{CE648936-F2D5-AF05-31D8-9D4FDE218CA7}"/>
              </a:ext>
            </a:extLst>
          </p:cNvPr>
          <p:cNvSpPr>
            <a:spLocks noGrp="1"/>
          </p:cNvSpPr>
          <p:nvPr>
            <p:ph type="sldNum" sz="quarter" idx="12"/>
          </p:nvPr>
        </p:nvSpPr>
        <p:spPr>
          <a:xfrm>
            <a:off x="11704320" y="6455431"/>
            <a:ext cx="445913" cy="365125"/>
          </a:xfrm>
        </p:spPr>
        <p:txBody>
          <a:bodyPr>
            <a:normAutofit/>
          </a:bodyPr>
          <a:lstStyle/>
          <a:p>
            <a:pPr>
              <a:spcAft>
                <a:spcPts val="600"/>
              </a:spcAft>
            </a:pPr>
            <a:fld id="{330EA680-D336-4FF7-8B7A-9848BB0A1C32}" type="slidenum">
              <a:rPr lang="en-US" sz="1100">
                <a:solidFill>
                  <a:schemeClr val="tx1">
                    <a:lumMod val="50000"/>
                    <a:lumOff val="50000"/>
                  </a:schemeClr>
                </a:solidFill>
              </a:rPr>
              <a:pPr>
                <a:spcAft>
                  <a:spcPts val="600"/>
                </a:spcAft>
              </a:pPr>
              <a:t>8</a:t>
            </a:fld>
            <a:endParaRPr lang="en-US" sz="1100">
              <a:solidFill>
                <a:schemeClr val="tx1">
                  <a:lumMod val="50000"/>
                  <a:lumOff val="50000"/>
                </a:schemeClr>
              </a:solidFill>
            </a:endParaRPr>
          </a:p>
        </p:txBody>
      </p:sp>
    </p:spTree>
    <p:extLst>
      <p:ext uri="{BB962C8B-B14F-4D97-AF65-F5344CB8AC3E}">
        <p14:creationId xmlns:p14="http://schemas.microsoft.com/office/powerpoint/2010/main" val="4016909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565AAF-07FC-3A68-88F6-3F7BE187CAE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User Interface</a:t>
            </a:r>
          </a:p>
        </p:txBody>
      </p:sp>
      <p:pic>
        <p:nvPicPr>
          <p:cNvPr id="6" name="Content Placeholder 5" descr="A screenshot of a computer&#10;&#10;Description automatically generated">
            <a:extLst>
              <a:ext uri="{FF2B5EF4-FFF2-40B4-BE49-F238E27FC236}">
                <a16:creationId xmlns:a16="http://schemas.microsoft.com/office/drawing/2014/main" id="{7DABA70D-0906-28F1-AFEA-58ADF39216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5077" y="1966293"/>
            <a:ext cx="8561844" cy="4452160"/>
          </a:xfrm>
          <a:prstGeom prst="rect">
            <a:avLst/>
          </a:prstGeom>
        </p:spPr>
      </p:pic>
      <p:sp>
        <p:nvSpPr>
          <p:cNvPr id="4" name="Slide Number Placeholder 3">
            <a:extLst>
              <a:ext uri="{FF2B5EF4-FFF2-40B4-BE49-F238E27FC236}">
                <a16:creationId xmlns:a16="http://schemas.microsoft.com/office/drawing/2014/main" id="{C58CB095-CD69-094C-9023-16DF387F9193}"/>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330EA680-D336-4FF7-8B7A-9848BB0A1C32}" type="slidenum">
              <a:rPr lang="en-US" sz="1100">
                <a:solidFill>
                  <a:schemeClr val="tx1">
                    <a:lumMod val="50000"/>
                    <a:lumOff val="50000"/>
                  </a:schemeClr>
                </a:solidFill>
              </a:rPr>
              <a:pPr>
                <a:spcAft>
                  <a:spcPts val="600"/>
                </a:spcAft>
              </a:pPr>
              <a:t>9</a:t>
            </a:fld>
            <a:endParaRPr lang="en-US" sz="1100">
              <a:solidFill>
                <a:schemeClr val="tx1">
                  <a:lumMod val="50000"/>
                  <a:lumOff val="50000"/>
                </a:schemeClr>
              </a:solidFill>
            </a:endParaRPr>
          </a:p>
        </p:txBody>
      </p:sp>
    </p:spTree>
    <p:extLst>
      <p:ext uri="{BB962C8B-B14F-4D97-AF65-F5344CB8AC3E}">
        <p14:creationId xmlns:p14="http://schemas.microsoft.com/office/powerpoint/2010/main" val="27084888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Smart Multi-Purpose Passerby Counting System</vt:lpstr>
      <vt:lpstr>Context &amp; Background</vt:lpstr>
      <vt:lpstr>System Design</vt:lpstr>
      <vt:lpstr>Components Required</vt:lpstr>
      <vt:lpstr>Hardware Design</vt:lpstr>
      <vt:lpstr>Hardware Design (cont.)</vt:lpstr>
      <vt:lpstr>Software Design</vt:lpstr>
      <vt:lpstr>Data flow</vt:lpstr>
      <vt:lpstr>User Interface</vt:lpstr>
      <vt:lpstr>Experimentation &amp; Testing</vt:lpstr>
      <vt:lpstr>Findings &amp; Conclusion</vt:lpstr>
      <vt:lpstr>Appendix A: Software Architecture for Unidirectional Laser Distance Sensors 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2023-09-18T10:22:21Z</dcterms:created>
  <dcterms:modified xsi:type="dcterms:W3CDTF">2023-10-18T02:06:18Z</dcterms:modified>
</cp:coreProperties>
</file>