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9846-F48C-4F55-9231-B7CFCD84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8CC9-EAE5-4E22-AF1F-EBD313EB1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B248-39D1-4FB0-840C-6E5F7DE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3D4B-E379-4BDE-BC6F-5CA6ECB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F1FE-7795-4290-9A15-DDFB1DFF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6F40-6D30-4E08-BF0B-C9149237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67A6A-DC65-466F-9232-C983AB52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80F6-C5F6-4F9A-88FD-6F121187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7DAA1-168D-49D4-9884-B12E51D0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46FF-F85D-406B-8BA6-337929F1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5A13C-0358-4366-943B-0928B1C74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28D14-C667-4BDF-BCB7-0BE2DCA2A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B7F3-139A-4DDA-9644-C6DE7144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9968-4815-448B-A5CE-D58E42B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279D-7ED5-46DA-80D6-D2B9497D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6E36-E032-4A0B-83F1-2539A332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D2F4-06A4-4ED0-A322-CFD1ED9B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897D-4FD9-403F-8E2B-F77EE30A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73A1-2907-4B7E-A04A-FBD98E0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3A75-3823-4F33-87E9-41FAF272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114C-C478-4838-AB6D-CCFB29D3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CED97-CD86-4DC5-AFAA-040BA421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E5F9-2338-4853-A2ED-378D5480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529C-4333-4720-8622-1366DC3F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DC4D-AA4E-4D36-9EDC-C5F1E590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B075-2038-41C9-B8A3-F3468199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6181-5FA7-46B7-9F63-AC4222183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EFB6B-7F06-46C1-A452-122C0B02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AA8E8-B1D7-4860-9EAC-561B5879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8A4D-30D9-4030-9A2E-3B201BE3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4DE2-040F-45F2-B496-44F36756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211-2F71-495C-AA47-B2F323D1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7F3D-D88E-44E5-9906-0FC48FBF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074A3-F39C-49E2-A47E-89ED7278E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B1DCE-F48A-4E4D-8961-9BFE9E47F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44B29-02E8-49EC-8A9E-491F5F3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3A88C-2A07-4E52-8929-A271ED1A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089FA-FA3C-4966-923E-77A46CAB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52A16-2F35-4D87-BAB8-9987FCC7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0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8137-97BD-4D4D-86C1-44862E75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EB98E-08A3-4FF1-B0C3-EBF14AD3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808CE-9E6B-4DE6-B7D8-22C4CA6F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90AAB-4741-4F05-BE72-21DB9979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D7956-20C5-43CD-9919-2367FCDC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9E969-B731-4219-8163-D5986337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74A0-AF5A-4123-863F-08C4AC6D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F2B2-B1A4-49EA-8778-7B1AB17B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BBB8-6EE5-4716-B648-A87F6925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E21CE-3C3F-4750-A69B-E58FF7A1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E22E5-39F5-47EB-A539-599861F9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C75AB-A890-4107-9D5E-90ED5C5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6AC1-FA4C-495B-A5EE-98F2148A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2E9D-B596-425B-B660-2BC6A84A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7E9E9-1438-49DC-87D1-AEE3D3E30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79A4B-C0C8-4C7F-A3B2-B05D84FC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9444-B104-4666-B4CA-83DB4D40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26DE-546A-469D-8583-6351F52E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872A9-56A1-490C-AB25-57D2BC4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3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EB44B-2E4E-472C-B454-44E00CEE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A416-BBC2-465F-AEC3-3AF65561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ABC4-3B8C-43C8-9CFE-14981E38D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54DA-6835-4D2E-9C6B-7680541E90D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A33E-D734-4718-943A-AEC3FD99B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85FD-0C0C-4B44-95F7-67A25F01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DA39-F25E-4A46-97BE-CFC2EBC3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acity/deep-learning-v2-pyto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13553-1D28-4FE4-8537-A83A926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D8E0E-7F75-4501-BBEB-44DB8F25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from </a:t>
            </a:r>
            <a:r>
              <a:rPr lang="en-US" dirty="0" err="1"/>
              <a:t>udacity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https://github.com/udacity/deep-learning-v2-pytorch</a:t>
            </a:r>
            <a:endParaRPr lang="en-US" dirty="0"/>
          </a:p>
          <a:p>
            <a:r>
              <a:rPr lang="en-US" dirty="0"/>
              <a:t>Made a copy for my own project: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Zhou, Ronghui</dc:creator>
  <cp:lastModifiedBy>Zhou, Ronghui</cp:lastModifiedBy>
  <cp:revision>1</cp:revision>
  <dcterms:created xsi:type="dcterms:W3CDTF">2021-05-07T14:25:52Z</dcterms:created>
  <dcterms:modified xsi:type="dcterms:W3CDTF">2021-05-07T14:27:25Z</dcterms:modified>
</cp:coreProperties>
</file>