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F8836-BA78-4563-9175-CD04B8555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0C9127-E03B-4B32-81B5-51058CB08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5CCCD-6AB0-44FF-BAA0-D92DCCCFB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1BE78-E881-4DAD-A10B-4ECEB2DAF764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C3A5A-B87C-4CC9-B1ED-0FE776C6F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855CF-BE4C-4A2E-B0A1-91499F906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D25D-3418-44CA-B1A7-4E1C9DF92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69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F9E83-6B73-4BA2-8070-91F96FC96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F5A89C-59AD-4698-8D1C-4E555D1EF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5E0F1-A61F-46B8-9FBA-15F8CA13C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1BE78-E881-4DAD-A10B-4ECEB2DAF764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4A17D-561E-4394-AFA6-DBFA5656F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B0D9-2168-4866-A159-1DD4DCA2F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D25D-3418-44CA-B1A7-4E1C9DF92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69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25CF6C-C32C-4417-9543-F9D1A4A0A6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B80E4F-5838-4EC5-9DF7-94CDDD64E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9F9AB-3EEC-4CD7-8F98-42C44700A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1BE78-E881-4DAD-A10B-4ECEB2DAF764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D05A2-7E3C-49D9-9FFB-64213D168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063FA-1C18-422E-B0A2-644078018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D25D-3418-44CA-B1A7-4E1C9DF92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1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B6C9F-EFAB-4C97-A17A-973732A51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28712-F741-4D37-8E57-C1D7A77EA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6F7CE-40F0-4E3B-9B50-560691B1F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1BE78-E881-4DAD-A10B-4ECEB2DAF764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4B0A8-7C1D-4923-B791-D4185D8C2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357C5-C030-42E9-9878-2375536D9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D25D-3418-44CA-B1A7-4E1C9DF92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8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50A57-3248-40CF-BE0A-0D6BD1AD3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37688-F1A8-43FA-89F4-BE1F53876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26ACE-7A33-4CAA-8F66-8BAC873D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1BE78-E881-4DAD-A10B-4ECEB2DAF764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BA806-9393-40D7-8A6F-A993CFAEA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D24F0-4F29-4926-BBF8-33BE652AF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D25D-3418-44CA-B1A7-4E1C9DF92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4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AF5F8-70C4-410F-8D56-362E7B4F2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4FE22-79FD-4DE6-A547-F63CE1850E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048ACE-283D-4C45-93FF-BF74AC791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1ADB6-60FA-4D58-AC8B-E52A28E89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1BE78-E881-4DAD-A10B-4ECEB2DAF764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C56FF-79D2-4364-A2B1-D1202DBF0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BE1FD-5791-4BB5-B8D5-40040967F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D25D-3418-44CA-B1A7-4E1C9DF92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2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E7AD-DF68-4CE1-8834-6A644433E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361CF-3325-490C-8A3C-1A7D6912C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5CF205-2117-4CDF-BAC9-A283373A0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40EA4D-5FE2-4D8D-B2DC-6EFB6C54A3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701FD1-599E-4064-92E6-E29FE1C082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903711-327A-484F-9885-A13BC7BA1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1BE78-E881-4DAD-A10B-4ECEB2DAF764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84A682-5C4E-473C-9322-812107F32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C36D97-1D4F-4C96-B644-1084AFCF9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D25D-3418-44CA-B1A7-4E1C9DF92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91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D168B-D533-4656-AE14-38FBD5345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65750-08EC-4A8F-9C7E-C5D0A58E2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1BE78-E881-4DAD-A10B-4ECEB2DAF764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83DB13-2013-4340-8133-7AD22789F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81EAC2-C84A-402C-9753-BA00BBBE6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D25D-3418-44CA-B1A7-4E1C9DF92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41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D4764A-6B9C-4F3E-BA08-828A5606F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1BE78-E881-4DAD-A10B-4ECEB2DAF764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EB338-51C5-4F6F-9EF3-72C2C13A8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86A7A-37FE-4321-9374-DBB5BE3C7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D25D-3418-44CA-B1A7-4E1C9DF92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0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00914-D30E-43EF-842F-76BA6CDB0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62C04-F40E-4731-9FB1-53804C5A5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5F6DA1-B497-4737-9902-07E1AC864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D7F61-1B85-4A9F-8B4D-0974072BE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1BE78-E881-4DAD-A10B-4ECEB2DAF764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CDA40-886E-4680-BCAC-49C862529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FEA74-126D-4A68-B013-D3476DDAB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D25D-3418-44CA-B1A7-4E1C9DF92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9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E71B6-C7F0-4415-9A59-85B520314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6D744D-A90A-4A70-8E99-0AFE674BFD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39F6F4-73A6-4A0E-8856-7D881AE0D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2C82E-3FCA-4E3D-9318-FA5EF050C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1BE78-E881-4DAD-A10B-4ECEB2DAF764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40784-62D5-46C2-B621-640BFF2E1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A3026-27AA-4675-BD92-1CCA29CF5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D25D-3418-44CA-B1A7-4E1C9DF92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6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C8D9B2-A936-4078-AA78-68A9A7DDC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8D8CF-CA0E-4F38-8252-B145505FD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85423-D638-48AC-9AD7-0B5D43E0C4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1BE78-E881-4DAD-A10B-4ECEB2DAF764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27F2A-CBA1-4DB0-B5D3-33759EAF6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22099-F507-413A-95D9-668C7F266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BD25D-3418-44CA-B1A7-4E1C9DF92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07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9863BC-59C6-4EEA-A298-AE49522DF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8562" y="2057399"/>
            <a:ext cx="1552575" cy="4257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54A40C-7F60-478D-BA9D-957BB2042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5922" y="2771774"/>
            <a:ext cx="2514600" cy="3543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D857CF-6524-4F01-9DCC-827B90A8B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478" y="542924"/>
            <a:ext cx="697230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104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Zhou, Ronghui [JRDUS]</dc:creator>
  <cp:lastModifiedBy>Zhou, Ronghui [JRDUS]</cp:lastModifiedBy>
  <cp:revision>1</cp:revision>
  <dcterms:created xsi:type="dcterms:W3CDTF">2020-11-22T02:15:34Z</dcterms:created>
  <dcterms:modified xsi:type="dcterms:W3CDTF">2020-11-22T02:15:55Z</dcterms:modified>
</cp:coreProperties>
</file>