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3" r:id="rId7"/>
    <p:sldId id="274" r:id="rId8"/>
    <p:sldId id="275" r:id="rId9"/>
    <p:sldId id="272" r:id="rId10"/>
    <p:sldId id="277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eden.github.io/animate.cs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46400867/10470378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2306782"/>
            <a:ext cx="8825658" cy="2109354"/>
          </a:xfrm>
        </p:spPr>
        <p:txBody>
          <a:bodyPr>
            <a:normAutofit/>
          </a:bodyPr>
          <a:lstStyle/>
          <a:p>
            <a:r>
              <a:rPr lang="en-US" b="1" dirty="0"/>
              <a:t>New Facebook</a:t>
            </a:r>
            <a:br>
              <a:rPr lang="he-IL" dirty="0"/>
            </a:br>
            <a:r>
              <a:rPr lang="en-US" sz="4400" dirty="0"/>
              <a:t>with </a:t>
            </a:r>
            <a:r>
              <a:rPr lang="en-US" sz="4400" b="1" dirty="0"/>
              <a:t>WAR</a:t>
            </a:r>
            <a:r>
              <a:rPr lang="en-US" sz="4400" dirty="0"/>
              <a:t> card game</a:t>
            </a:r>
            <a:endParaRPr lang="ru-R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853463" cy="861420"/>
          </a:xfrm>
        </p:spPr>
        <p:txBody>
          <a:bodyPr>
            <a:normAutofit/>
          </a:bodyPr>
          <a:lstStyle/>
          <a:p>
            <a:r>
              <a:rPr lang="en-US" dirty="0"/>
              <a:t>Noam </a:t>
            </a:r>
            <a:r>
              <a:rPr lang="en-US" dirty="0" err="1"/>
              <a:t>Tayri</a:t>
            </a:r>
            <a:endParaRPr lang="en-US" dirty="0"/>
          </a:p>
          <a:p>
            <a:r>
              <a:rPr lang="en-US" dirty="0"/>
              <a:t>Ron </a:t>
            </a:r>
            <a:r>
              <a:rPr lang="en-US" dirty="0" err="1"/>
              <a:t>ginat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E5F-9810-4B6D-A96C-14440454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576"/>
          </a:xfrm>
        </p:spPr>
        <p:txBody>
          <a:bodyPr/>
          <a:lstStyle/>
          <a:p>
            <a:r>
              <a:rPr lang="en-US" dirty="0"/>
              <a:t>Modules Structure – New Facebook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3470-8E96-4A34-9BC1-D5A2FFF0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75126"/>
            <a:ext cx="9891440" cy="543606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Server</a:t>
            </a:r>
            <a:r>
              <a:rPr lang="en-US" sz="2400" u="sng" dirty="0"/>
              <a:t> </a:t>
            </a:r>
            <a:r>
              <a:rPr lang="en-US" sz="1800" u="sng" dirty="0"/>
              <a:t>(php)</a:t>
            </a:r>
            <a:r>
              <a:rPr lang="en-US" sz="2400" u="sng" dirty="0"/>
              <a:t>:</a:t>
            </a:r>
          </a:p>
          <a:p>
            <a:pPr lvl="1"/>
            <a:r>
              <a:rPr lang="en-US" u="sng" dirty="0"/>
              <a:t>Model</a:t>
            </a:r>
            <a:r>
              <a:rPr lang="en-US" dirty="0"/>
              <a:t> (/objects) – classes representing tables columns</a:t>
            </a:r>
          </a:p>
          <a:p>
            <a:pPr lvl="2"/>
            <a:r>
              <a:rPr lang="en-US" dirty="0" err="1"/>
              <a:t>user.php</a:t>
            </a:r>
            <a:endParaRPr lang="en-US" dirty="0"/>
          </a:p>
          <a:p>
            <a:pPr lvl="2"/>
            <a:r>
              <a:rPr lang="en-US" dirty="0" err="1"/>
              <a:t>post.php</a:t>
            </a:r>
            <a:endParaRPr lang="en-US" dirty="0"/>
          </a:p>
          <a:p>
            <a:pPr lvl="2"/>
            <a:r>
              <a:rPr lang="en-US" dirty="0" err="1"/>
              <a:t>comment.php</a:t>
            </a:r>
            <a:endParaRPr lang="en-US" dirty="0"/>
          </a:p>
          <a:p>
            <a:pPr lvl="2"/>
            <a:r>
              <a:rPr lang="en-US" dirty="0" err="1"/>
              <a:t>friend.php</a:t>
            </a:r>
            <a:r>
              <a:rPr lang="en-US" dirty="0"/>
              <a:t> – pairs of friends</a:t>
            </a:r>
          </a:p>
          <a:p>
            <a:pPr lvl="2"/>
            <a:r>
              <a:rPr lang="en-US" dirty="0" err="1"/>
              <a:t>like.php</a:t>
            </a:r>
            <a:r>
              <a:rPr lang="en-US" dirty="0"/>
              <a:t> – each record representing like of a post by a user</a:t>
            </a:r>
          </a:p>
          <a:p>
            <a:pPr lvl="1"/>
            <a:r>
              <a:rPr lang="en-US" u="sng" dirty="0"/>
              <a:t>API</a:t>
            </a:r>
          </a:p>
          <a:p>
            <a:pPr lvl="1"/>
            <a:r>
              <a:rPr lang="en-US" dirty="0"/>
              <a:t>/users – all manipulation for user’s data</a:t>
            </a:r>
          </a:p>
          <a:p>
            <a:pPr lvl="2"/>
            <a:r>
              <a:rPr lang="en-US" dirty="0" err="1"/>
              <a:t>signup.php</a:t>
            </a:r>
            <a:endParaRPr lang="en-US" dirty="0"/>
          </a:p>
          <a:p>
            <a:pPr lvl="2"/>
            <a:r>
              <a:rPr lang="en-US" dirty="0" err="1"/>
              <a:t>login.php</a:t>
            </a:r>
            <a:endParaRPr lang="en-US" dirty="0"/>
          </a:p>
          <a:p>
            <a:pPr lvl="2"/>
            <a:r>
              <a:rPr lang="en-US" dirty="0" err="1"/>
              <a:t>request.php</a:t>
            </a:r>
            <a:r>
              <a:rPr lang="en-US" dirty="0"/>
              <a:t> – make friends or delete friendship between 2 users</a:t>
            </a:r>
          </a:p>
          <a:p>
            <a:pPr lvl="2"/>
            <a:r>
              <a:rPr lang="en-US" dirty="0" err="1"/>
              <a:t>search.php</a:t>
            </a:r>
            <a:r>
              <a:rPr lang="en-US" dirty="0"/>
              <a:t> – get list of users with name </a:t>
            </a:r>
            <a:r>
              <a:rPr lang="en-US" i="1" dirty="0"/>
              <a:t>like</a:t>
            </a:r>
            <a:r>
              <a:rPr lang="en-US" dirty="0"/>
              <a:t> the input query</a:t>
            </a:r>
          </a:p>
          <a:p>
            <a:pPr lvl="2"/>
            <a:r>
              <a:rPr lang="en-US" dirty="0" err="1"/>
              <a:t>details.php</a:t>
            </a:r>
            <a:r>
              <a:rPr lang="en-US" dirty="0"/>
              <a:t> – get basic details about 2 users. Are friends and game invitation was sent</a:t>
            </a:r>
          </a:p>
          <a:p>
            <a:pPr lvl="1"/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A26833-B665-4B0D-8044-33626501D19D}"/>
              </a:ext>
            </a:extLst>
          </p:cNvPr>
          <p:cNvGrpSpPr/>
          <p:nvPr/>
        </p:nvGrpSpPr>
        <p:grpSpPr>
          <a:xfrm>
            <a:off x="3221372" y="5025005"/>
            <a:ext cx="4345499" cy="486562"/>
            <a:chOff x="3221372" y="5025005"/>
            <a:chExt cx="4345499" cy="486562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7163A25-186B-4CBC-83C4-394BA79B8AC2}"/>
                </a:ext>
              </a:extLst>
            </p:cNvPr>
            <p:cNvSpPr/>
            <p:nvPr/>
          </p:nvSpPr>
          <p:spPr>
            <a:xfrm>
              <a:off x="3221372" y="5025005"/>
              <a:ext cx="192947" cy="4865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06F88C-4776-4BDF-8C1D-012D6A2C6A9A}"/>
                </a:ext>
              </a:extLst>
            </p:cNvPr>
            <p:cNvSpPr txBox="1"/>
            <p:nvPr/>
          </p:nvSpPr>
          <p:spPr>
            <a:xfrm>
              <a:off x="3506599" y="5099009"/>
              <a:ext cx="4060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with password hashing using md5</a:t>
              </a:r>
              <a:endParaRPr lang="en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38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E5F-9810-4B6D-A96C-14440454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576"/>
          </a:xfrm>
        </p:spPr>
        <p:txBody>
          <a:bodyPr/>
          <a:lstStyle/>
          <a:p>
            <a:r>
              <a:rPr lang="en-US" dirty="0"/>
              <a:t>Modules Structure – New Facebook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3470-8E96-4A34-9BC1-D5A2FFF0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75126"/>
            <a:ext cx="9891440" cy="5436067"/>
          </a:xfrm>
        </p:spPr>
        <p:txBody>
          <a:bodyPr>
            <a:normAutofit/>
          </a:bodyPr>
          <a:lstStyle/>
          <a:p>
            <a:r>
              <a:rPr lang="en-US" u="sng" dirty="0"/>
              <a:t>API</a:t>
            </a:r>
          </a:p>
          <a:p>
            <a:pPr lvl="1"/>
            <a:r>
              <a:rPr lang="en-US" dirty="0"/>
              <a:t>/posts – all manipulation for posts data</a:t>
            </a:r>
          </a:p>
          <a:p>
            <a:pPr lvl="2"/>
            <a:r>
              <a:rPr lang="en-US" dirty="0" err="1"/>
              <a:t>create.php</a:t>
            </a:r>
            <a:r>
              <a:rPr lang="en-US" dirty="0"/>
              <a:t> – create new post (without the images)</a:t>
            </a:r>
          </a:p>
          <a:p>
            <a:pPr lvl="2"/>
            <a:r>
              <a:rPr lang="en-US" dirty="0" err="1"/>
              <a:t>feed.php</a:t>
            </a:r>
            <a:r>
              <a:rPr lang="en-US" dirty="0"/>
              <a:t> – get user’s feed</a:t>
            </a:r>
          </a:p>
          <a:p>
            <a:pPr lvl="2"/>
            <a:r>
              <a:rPr lang="en-US" dirty="0" err="1"/>
              <a:t>like.php</a:t>
            </a:r>
            <a:r>
              <a:rPr lang="en-US" dirty="0"/>
              <a:t> – like or remove like from post</a:t>
            </a:r>
          </a:p>
          <a:p>
            <a:pPr lvl="2"/>
            <a:r>
              <a:rPr lang="en-US" dirty="0" err="1"/>
              <a:t>profile.php</a:t>
            </a:r>
            <a:r>
              <a:rPr lang="en-US" dirty="0"/>
              <a:t> – get specific user’s posts (only a user can see his private posts)</a:t>
            </a:r>
          </a:p>
          <a:p>
            <a:pPr lvl="2"/>
            <a:r>
              <a:rPr lang="en-US" dirty="0" err="1"/>
              <a:t>update.php</a:t>
            </a:r>
            <a:r>
              <a:rPr lang="en-US" dirty="0"/>
              <a:t> – change post’s privacy flag</a:t>
            </a:r>
          </a:p>
          <a:p>
            <a:pPr lvl="1"/>
            <a:r>
              <a:rPr lang="en-US" dirty="0"/>
              <a:t>/comments – post and read comments</a:t>
            </a:r>
          </a:p>
          <a:p>
            <a:pPr lvl="2"/>
            <a:r>
              <a:rPr lang="en-US" dirty="0" err="1"/>
              <a:t>create.php</a:t>
            </a:r>
            <a:r>
              <a:rPr lang="en-US" dirty="0"/>
              <a:t> – post a comment</a:t>
            </a:r>
          </a:p>
          <a:p>
            <a:pPr lvl="2"/>
            <a:r>
              <a:rPr lang="en-US" dirty="0" err="1"/>
              <a:t>read.php</a:t>
            </a:r>
            <a:r>
              <a:rPr lang="en-US" dirty="0"/>
              <a:t> – get comments of specific post</a:t>
            </a:r>
          </a:p>
          <a:p>
            <a:pPr lvl="1"/>
            <a:r>
              <a:rPr lang="en-US" dirty="0"/>
              <a:t>/image – upload images</a:t>
            </a:r>
          </a:p>
          <a:p>
            <a:pPr lvl="2"/>
            <a:r>
              <a:rPr lang="en-US" dirty="0" err="1"/>
              <a:t>upload.php</a:t>
            </a:r>
            <a:r>
              <a:rPr lang="en-US" dirty="0"/>
              <a:t> – upload one image for a specific post</a:t>
            </a:r>
          </a:p>
          <a:p>
            <a:pPr lvl="1"/>
            <a:r>
              <a:rPr lang="en-US" dirty="0"/>
              <a:t>/game – manage game invitations</a:t>
            </a:r>
          </a:p>
          <a:p>
            <a:pPr lvl="2"/>
            <a:r>
              <a:rPr lang="en-US" dirty="0" err="1"/>
              <a:t>invite.php</a:t>
            </a:r>
            <a:r>
              <a:rPr lang="en-US" dirty="0"/>
              <a:t> – invite or cancel invitation between 2 users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95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E5F-9810-4B6D-A96C-14440454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576"/>
          </a:xfrm>
        </p:spPr>
        <p:txBody>
          <a:bodyPr/>
          <a:lstStyle/>
          <a:p>
            <a:r>
              <a:rPr lang="en-US" dirty="0"/>
              <a:t>Modules Structure – New Facebook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3470-8E96-4A34-9BC1-D5A2FFF0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75126"/>
            <a:ext cx="9891440" cy="543606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Client</a:t>
            </a:r>
            <a:r>
              <a:rPr lang="en-US" sz="2400" u="sng" dirty="0"/>
              <a:t> </a:t>
            </a:r>
            <a:r>
              <a:rPr lang="en-US" sz="1800" u="sng" dirty="0"/>
              <a:t>(reactjs)</a:t>
            </a:r>
            <a:r>
              <a:rPr lang="en-US" sz="2400" u="sng" dirty="0"/>
              <a:t> – c</a:t>
            </a:r>
            <a:r>
              <a:rPr lang="en-US" u="sng" dirty="0"/>
              <a:t>omponents:</a:t>
            </a:r>
          </a:p>
          <a:p>
            <a:pPr lvl="1"/>
            <a:r>
              <a:rPr lang="en-US" dirty="0"/>
              <a:t>/Authentication –signup and login pages</a:t>
            </a:r>
          </a:p>
          <a:p>
            <a:pPr lvl="2"/>
            <a:r>
              <a:rPr lang="en-US" dirty="0"/>
              <a:t>AuthenticationPage (js + scss) – switch between login and register</a:t>
            </a:r>
          </a:p>
          <a:p>
            <a:pPr lvl="2"/>
            <a:r>
              <a:rPr lang="en-US" dirty="0"/>
              <a:t>Login</a:t>
            </a:r>
          </a:p>
          <a:p>
            <a:pPr lvl="3"/>
            <a:r>
              <a:rPr lang="en-US" dirty="0"/>
              <a:t>Login (js + scss)</a:t>
            </a:r>
          </a:p>
          <a:p>
            <a:pPr lvl="2"/>
            <a:r>
              <a:rPr lang="en-US" dirty="0"/>
              <a:t>Register</a:t>
            </a:r>
          </a:p>
          <a:p>
            <a:pPr lvl="3"/>
            <a:r>
              <a:rPr lang="en-US" dirty="0"/>
              <a:t>Register (js + scss)</a:t>
            </a:r>
          </a:p>
          <a:p>
            <a:pPr lvl="1"/>
            <a:r>
              <a:rPr lang="en-US" dirty="0"/>
              <a:t>Comments (js + scss) – create and view all comments for a post</a:t>
            </a:r>
          </a:p>
          <a:p>
            <a:pPr lvl="1"/>
            <a:r>
              <a:rPr lang="en-US" dirty="0"/>
              <a:t>Header (js + scss) – navigation and search bars. Users search</a:t>
            </a:r>
          </a:p>
          <a:p>
            <a:pPr lvl="1"/>
            <a:r>
              <a:rPr lang="en-US" dirty="0"/>
              <a:t>Friend (js + scss) – display each user from search with friend and invite for game buttons</a:t>
            </a:r>
          </a:p>
          <a:p>
            <a:pPr lvl="1"/>
            <a:r>
              <a:rPr lang="en-US" dirty="0"/>
              <a:t>MainPage (js + scss) – Feed/Profile page with post creation form</a:t>
            </a:r>
          </a:p>
          <a:p>
            <a:pPr lvl="1"/>
            <a:r>
              <a:rPr lang="en-US" dirty="0"/>
              <a:t>Post (js + scss) – view one post details</a:t>
            </a:r>
          </a:p>
          <a:p>
            <a:pPr lvl="1"/>
            <a:r>
              <a:rPr lang="en-US" dirty="0"/>
              <a:t>Images (js + scss) – view one post’s images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E5F-9810-4B6D-A96C-14440454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576"/>
          </a:xfrm>
        </p:spPr>
        <p:txBody>
          <a:bodyPr/>
          <a:lstStyle/>
          <a:p>
            <a:r>
              <a:rPr lang="en-US" dirty="0"/>
              <a:t>Modules Structure – WAR Game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3470-8E96-4A34-9BC1-D5A2FFF0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03633"/>
            <a:ext cx="9891440" cy="48740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Server</a:t>
            </a:r>
            <a:r>
              <a:rPr lang="en-US" u="sng" dirty="0"/>
              <a:t> </a:t>
            </a:r>
            <a:r>
              <a:rPr lang="en-US" sz="1800" u="sng" dirty="0"/>
              <a:t>(</a:t>
            </a:r>
            <a:r>
              <a:rPr lang="en-US" sz="1800" u="sng" dirty="0" err="1"/>
              <a:t>nodejs</a:t>
            </a:r>
            <a:r>
              <a:rPr lang="en-US" sz="1800" u="sng" dirty="0"/>
              <a:t>):</a:t>
            </a:r>
          </a:p>
          <a:p>
            <a:pPr lvl="1"/>
            <a:r>
              <a:rPr lang="en-US" dirty="0"/>
              <a:t>server.js</a:t>
            </a:r>
          </a:p>
          <a:p>
            <a:pPr lvl="2"/>
            <a:r>
              <a:rPr lang="en-US" dirty="0"/>
              <a:t>express</a:t>
            </a:r>
          </a:p>
          <a:p>
            <a:pPr lvl="2"/>
            <a:r>
              <a:rPr lang="en-US" dirty="0"/>
              <a:t>socket.io</a:t>
            </a:r>
          </a:p>
          <a:p>
            <a:r>
              <a:rPr lang="en-US" sz="2400" b="1" u="sng" dirty="0"/>
              <a:t>Client</a:t>
            </a:r>
            <a:r>
              <a:rPr lang="en-US" sz="2400" u="sng" dirty="0"/>
              <a:t> </a:t>
            </a:r>
            <a:r>
              <a:rPr lang="en-US" sz="1800" u="sng" dirty="0"/>
              <a:t>(html + css + js):</a:t>
            </a:r>
          </a:p>
          <a:p>
            <a:pPr lvl="1"/>
            <a:r>
              <a:rPr lang="en-US" dirty="0"/>
              <a:t>index.html – regular html with divs, headers and buttons</a:t>
            </a:r>
          </a:p>
          <a:p>
            <a:pPr lvl="2"/>
            <a:r>
              <a:rPr lang="en-US" dirty="0"/>
              <a:t>css for this html is game.css</a:t>
            </a:r>
          </a:p>
          <a:p>
            <a:pPr lvl="1"/>
            <a:r>
              <a:rPr lang="en-US" dirty="0"/>
              <a:t>game.js – client logic with listeners for events from server via socket.io</a:t>
            </a:r>
          </a:p>
          <a:p>
            <a:pPr lvl="1"/>
            <a:r>
              <a:rPr lang="en-US" dirty="0"/>
              <a:t>external sources:</a:t>
            </a:r>
          </a:p>
          <a:p>
            <a:pPr lvl="2"/>
            <a:r>
              <a:rPr lang="en-US" dirty="0"/>
              <a:t>jquery 3.1.1</a:t>
            </a:r>
          </a:p>
          <a:p>
            <a:pPr lvl="2"/>
            <a:r>
              <a:rPr lang="en-US" dirty="0"/>
              <a:t>bootsrap 4.1.3</a:t>
            </a:r>
          </a:p>
          <a:p>
            <a:pPr lvl="2"/>
            <a:r>
              <a:rPr lang="en-US" dirty="0"/>
              <a:t>animate.css – game animations.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00E266-5F65-4509-B427-4EB4142C9869}"/>
              </a:ext>
            </a:extLst>
          </p:cNvPr>
          <p:cNvSpPr txBox="1">
            <a:spLocks/>
          </p:cNvSpPr>
          <p:nvPr/>
        </p:nvSpPr>
        <p:spPr>
          <a:xfrm>
            <a:off x="1154955" y="1303091"/>
            <a:ext cx="4941045" cy="45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 on One war cards game</a:t>
            </a:r>
            <a:endParaRPr lang="en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FFC-603F-4ABC-A36D-E0D5A09D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62" y="2273417"/>
            <a:ext cx="2804650" cy="1284914"/>
          </a:xfrm>
        </p:spPr>
        <p:txBody>
          <a:bodyPr/>
          <a:lstStyle/>
          <a:p>
            <a:r>
              <a:rPr lang="en-US" sz="3200" b="1" dirty="0"/>
              <a:t>Installation Instructions</a:t>
            </a:r>
            <a:endParaRPr lang="en-IL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E941-E436-493B-835A-CF422CCB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214" y="729842"/>
            <a:ext cx="5830347" cy="5754847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Facebook:</a:t>
            </a:r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cd newFacebook</a:t>
            </a:r>
          </a:p>
          <a:p>
            <a:pPr lvl="2"/>
            <a:r>
              <a:rPr lang="en-US" dirty="0"/>
              <a:t>Start apache server with MySQL DB</a:t>
            </a:r>
          </a:p>
          <a:p>
            <a:pPr lvl="2"/>
            <a:r>
              <a:rPr lang="en-US" dirty="0"/>
              <a:t>Will run on port 8080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cd </a:t>
            </a:r>
            <a:r>
              <a:rPr lang="en-US" dirty="0" err="1"/>
              <a:t>NewFacebookClient</a:t>
            </a:r>
            <a:endParaRPr lang="en-US" dirty="0"/>
          </a:p>
          <a:p>
            <a:pPr lvl="2"/>
            <a:r>
              <a:rPr lang="en-US" dirty="0"/>
              <a:t>npm install</a:t>
            </a:r>
          </a:p>
          <a:p>
            <a:pPr lvl="2"/>
            <a:r>
              <a:rPr lang="en-US" dirty="0"/>
              <a:t>npm start</a:t>
            </a:r>
          </a:p>
          <a:p>
            <a:pPr lvl="2"/>
            <a:r>
              <a:rPr lang="en-US" dirty="0"/>
              <a:t>Will run on port 3000 with url localhost:3000</a:t>
            </a:r>
          </a:p>
          <a:p>
            <a:r>
              <a:rPr lang="en-US" u="sng" dirty="0"/>
              <a:t>Game:</a:t>
            </a:r>
          </a:p>
          <a:p>
            <a:pPr lvl="1"/>
            <a:r>
              <a:rPr lang="en-US" dirty="0"/>
              <a:t>cd war</a:t>
            </a:r>
          </a:p>
          <a:p>
            <a:pPr lvl="1"/>
            <a:r>
              <a:rPr lang="en-US" dirty="0"/>
              <a:t>npm install</a:t>
            </a:r>
          </a:p>
          <a:p>
            <a:pPr lvl="1"/>
            <a:r>
              <a:rPr lang="en-US" dirty="0"/>
              <a:t>npm start</a:t>
            </a:r>
          </a:p>
          <a:p>
            <a:pPr lvl="1"/>
            <a:r>
              <a:rPr lang="en-US" dirty="0"/>
              <a:t>Will run on port 5000 with url localhost:</a:t>
            </a:r>
            <a:r>
              <a:rPr lang="en-US"/>
              <a:t>5000/{:name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“localhost” to the server’s IP in the clients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23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1F43-BA62-48FF-9F96-0FFF482B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6632"/>
          </a:xfrm>
        </p:spPr>
        <p:txBody>
          <a:bodyPr/>
          <a:lstStyle/>
          <a:p>
            <a:r>
              <a:rPr lang="en-US" dirty="0"/>
              <a:t>Create Table query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42C8-79A3-4D14-B41D-02E605E5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74084"/>
            <a:ext cx="8946541" cy="3337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TABLE IF NOT EXISTS `comments` (</a:t>
            </a:r>
          </a:p>
          <a:p>
            <a:pPr marL="400050" lvl="1" indent="0">
              <a:buNone/>
            </a:pPr>
            <a:r>
              <a:rPr lang="en-US" sz="1600" dirty="0"/>
              <a:t>  `id` int(11) NOT NULL AUTO_INCREMENT,</a:t>
            </a:r>
          </a:p>
          <a:p>
            <a:pPr marL="400050" lvl="1" indent="0">
              <a:buNone/>
            </a:pPr>
            <a:r>
              <a:rPr lang="en-US" sz="1600" dirty="0"/>
              <a:t>  `</a:t>
            </a:r>
            <a:r>
              <a:rPr lang="en-US" sz="1600" dirty="0" err="1"/>
              <a:t>post_id</a:t>
            </a:r>
            <a:r>
              <a:rPr lang="en-US" sz="1600" dirty="0"/>
              <a:t>` varchar(16) NOT NULL,</a:t>
            </a:r>
          </a:p>
          <a:p>
            <a:pPr marL="400050" lvl="1" indent="0">
              <a:buNone/>
            </a:pPr>
            <a:r>
              <a:rPr lang="en-US" sz="1600" dirty="0"/>
              <a:t>  `username` varchar(16) NOT NULL,</a:t>
            </a:r>
          </a:p>
          <a:p>
            <a:pPr marL="400050" lvl="1" indent="0">
              <a:buNone/>
            </a:pPr>
            <a:r>
              <a:rPr lang="en-US" sz="1600" dirty="0"/>
              <a:t>  `date` timestamp NOT NULL DEFAULT CURRENT_TIMESTAMP,</a:t>
            </a:r>
          </a:p>
          <a:p>
            <a:pPr marL="400050" lvl="1" indent="0">
              <a:buNone/>
            </a:pPr>
            <a:r>
              <a:rPr lang="en-US" sz="1600" dirty="0"/>
              <a:t>  `content` varchar(255) NOT NULL,</a:t>
            </a:r>
          </a:p>
          <a:p>
            <a:pPr marL="400050" lvl="1" indent="0">
              <a:buNone/>
            </a:pPr>
            <a:r>
              <a:rPr lang="en-US" sz="1600" dirty="0"/>
              <a:t>  PRIMARY KEY (`id`)</a:t>
            </a:r>
          </a:p>
          <a:p>
            <a:pPr marL="0" indent="0">
              <a:buNone/>
            </a:pPr>
            <a:r>
              <a:rPr lang="en-US" sz="1800" dirty="0"/>
              <a:t>) ENGINE=</a:t>
            </a:r>
            <a:r>
              <a:rPr lang="en-US" sz="1800" dirty="0" err="1"/>
              <a:t>InnoDB</a:t>
            </a:r>
            <a:r>
              <a:rPr lang="en-US" sz="1800" dirty="0"/>
              <a:t>  DEFAULT CHARSET=utf8 ;</a:t>
            </a:r>
            <a:endParaRPr lang="en-IL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14A126-5771-4E09-80E4-6F26584F3979}"/>
              </a:ext>
            </a:extLst>
          </p:cNvPr>
          <p:cNvSpPr txBox="1">
            <a:spLocks/>
          </p:cNvSpPr>
          <p:nvPr/>
        </p:nvSpPr>
        <p:spPr>
          <a:xfrm>
            <a:off x="1103312" y="1607190"/>
            <a:ext cx="2747235" cy="56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</a:rPr>
              <a:t>Comments Table:</a:t>
            </a:r>
            <a:endParaRPr lang="en-IL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88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21C6-C470-42CF-AD73-1E1F2E30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5187123" cy="985007"/>
          </a:xfrm>
        </p:spPr>
        <p:txBody>
          <a:bodyPr/>
          <a:lstStyle/>
          <a:p>
            <a:r>
              <a:rPr lang="en-US" sz="4000" dirty="0"/>
              <a:t>New Technologies</a:t>
            </a:r>
            <a:endParaRPr lang="en-I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268B-E420-480C-A34A-D41C577B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63317"/>
            <a:ext cx="7334705" cy="1661020"/>
          </a:xfrm>
        </p:spPr>
        <p:txBody>
          <a:bodyPr/>
          <a:lstStyle/>
          <a:p>
            <a:r>
              <a:rPr lang="en-US" dirty="0"/>
              <a:t>Scss –  </a:t>
            </a:r>
            <a:r>
              <a:rPr lang="en-US" b="1" dirty="0"/>
              <a:t>S</a:t>
            </a:r>
            <a:r>
              <a:rPr lang="en-US" dirty="0"/>
              <a:t>assy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heets.</a:t>
            </a:r>
          </a:p>
          <a:p>
            <a:r>
              <a:rPr lang="en-US" sz="1600" dirty="0"/>
              <a:t>	A preprocessor of css. Helps you write </a:t>
            </a:r>
            <a:r>
              <a:rPr lang="en-US" sz="1600" dirty="0" err="1"/>
              <a:t>css</a:t>
            </a:r>
            <a:r>
              <a:rPr lang="en-US" sz="1600" dirty="0"/>
              <a:t> code much easily.</a:t>
            </a:r>
          </a:p>
          <a:p>
            <a:r>
              <a:rPr lang="en-US" sz="1600" dirty="0"/>
              <a:t>	More explanation </a:t>
            </a:r>
            <a:r>
              <a:rPr lang="en-US" sz="1600" dirty="0">
                <a:hlinkClick r:id="rId2"/>
              </a:rPr>
              <a:t>here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4508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AFC1D2-5B3D-4F0D-B2A2-5006A0EB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purl.org/dc/terms/"/>
    <ds:schemaRef ds:uri="71af3243-3dd4-4a8d-8c0d-dd76da1f02a5"/>
    <ds:schemaRef ds:uri="http://purl.org/dc/dcmitype/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Ion design</Template>
  <TotalTime>0</TotalTime>
  <Words>629</Words>
  <Application>Microsoft Office PowerPoint</Application>
  <PresentationFormat>Widescreen</PresentationFormat>
  <Paragraphs>97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New Facebook with WAR card game</vt:lpstr>
      <vt:lpstr>Modules Structure – New Facebook</vt:lpstr>
      <vt:lpstr>Modules Structure – New Facebook</vt:lpstr>
      <vt:lpstr>Modules Structure – New Facebook</vt:lpstr>
      <vt:lpstr>Modules Structure – WAR Game</vt:lpstr>
      <vt:lpstr>Installation Instructions</vt:lpstr>
      <vt:lpstr>Create Table query - example</vt:lpstr>
      <vt:lpstr>New 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2019-07-08T12:16:17Z</dcterms:created>
  <dcterms:modified xsi:type="dcterms:W3CDTF">2019-08-25T13:47:14Z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