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>
      <p:cViewPr varScale="1">
        <p:scale>
          <a:sx n="67" d="100"/>
          <a:sy n="67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D53C-0B11-4009-A8DE-410AD5B07B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Elaboration Likelihood Model</a:t>
            </a:r>
            <a:endParaRPr lang="zh-CN" altLang="en-US" sz="5400" b="1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8728" y="1928802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Introduction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428728" y="2857496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Theory</a:t>
            </a:r>
          </a:p>
        </p:txBody>
      </p:sp>
      <p:sp>
        <p:nvSpPr>
          <p:cNvPr id="19" name="矩形 18"/>
          <p:cNvSpPr/>
          <p:nvPr/>
        </p:nvSpPr>
        <p:spPr>
          <a:xfrm>
            <a:off x="1428728" y="3786190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Method &amp; Results</a:t>
            </a:r>
          </a:p>
        </p:txBody>
      </p:sp>
      <p:sp>
        <p:nvSpPr>
          <p:cNvPr id="20" name="矩形 19"/>
          <p:cNvSpPr/>
          <p:nvPr/>
        </p:nvSpPr>
        <p:spPr>
          <a:xfrm>
            <a:off x="1428728" y="4714884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Conclusion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428728" y="5643578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Discussion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5673725" y="1928495"/>
            <a:ext cx="3034665" cy="929001"/>
          </a:xfrm>
          <a:prstGeom prst="roundRect">
            <a:avLst/>
          </a:prstGeom>
          <a:noFill/>
          <a:ln w="603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zh-CN" sz="32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3.33333E-6 L 5.55112E-17 -3.33333E-6 " pathEditMode="relative" rAng="0" ptsTypes="AA">
                                      <p:cBhvr>
                                        <p:cTn id="41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1146 3.33333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209 L 0.19566 0.00209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25868 0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istrator\Desktop\背景图片\海浪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5357826"/>
            <a:ext cx="9144001" cy="1257300"/>
          </a:xfrm>
          <a:prstGeom prst="rect">
            <a:avLst/>
          </a:prstGeom>
          <a:noFill/>
        </p:spPr>
      </p:pic>
      <p:sp>
        <p:nvSpPr>
          <p:cNvPr id="11" name="圆角矩形 10"/>
          <p:cNvSpPr/>
          <p:nvPr/>
        </p:nvSpPr>
        <p:spPr>
          <a:xfrm>
            <a:off x="5929322" y="2214554"/>
            <a:ext cx="2786082" cy="107157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Your text here</a:t>
            </a:r>
            <a:endParaRPr lang="zh-CN" altLang="en-US" sz="2800" dirty="0"/>
          </a:p>
        </p:txBody>
      </p:sp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title</a:t>
            </a:r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596" y="2000240"/>
            <a:ext cx="5214974" cy="328614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Your text here</a:t>
            </a:r>
            <a:endParaRPr lang="zh-CN" altLang="en-US" sz="3600" dirty="0"/>
          </a:p>
        </p:txBody>
      </p:sp>
      <p:pic>
        <p:nvPicPr>
          <p:cNvPr id="2050" name="Picture 2" descr="C:\Users\Administrator\Desktop\背景图片\海浪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5572140"/>
            <a:ext cx="9144001" cy="12573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背景图片\海浪\1.png"/>
          <p:cNvPicPr>
            <a:picLocks noChangeAspect="1" noChangeArrowheads="1"/>
          </p:cNvPicPr>
          <p:nvPr/>
        </p:nvPicPr>
        <p:blipFill>
          <a:blip r:embed="rId4"/>
          <a:srcRect b="17047"/>
          <a:stretch>
            <a:fillRect/>
          </a:stretch>
        </p:blipFill>
        <p:spPr bwMode="auto">
          <a:xfrm>
            <a:off x="-1" y="5815038"/>
            <a:ext cx="9144001" cy="1042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title</a:t>
            </a:r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4348" y="2571744"/>
            <a:ext cx="4429156" cy="3500462"/>
            <a:chOff x="3786182" y="2000240"/>
            <a:chExt cx="4429156" cy="26432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3786182" y="2000240"/>
              <a:ext cx="4429156" cy="242889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715008" y="4429132"/>
              <a:ext cx="571504" cy="214314"/>
              <a:chOff x="5643570" y="4429132"/>
              <a:chExt cx="571504" cy="214314"/>
            </a:xfrm>
          </p:grpSpPr>
          <p:sp>
            <p:nvSpPr>
              <p:cNvPr id="10" name="右中括号 9"/>
              <p:cNvSpPr/>
              <p:nvPr/>
            </p:nvSpPr>
            <p:spPr>
              <a:xfrm rot="5400000">
                <a:off x="5857884" y="4286256"/>
                <a:ext cx="142876" cy="428628"/>
              </a:xfrm>
              <a:prstGeom prst="rightBracket">
                <a:avLst>
                  <a:gd name="adj" fmla="val 52777"/>
                </a:avLst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右中括号 15"/>
              <p:cNvSpPr/>
              <p:nvPr/>
            </p:nvSpPr>
            <p:spPr>
              <a:xfrm rot="5400000">
                <a:off x="5822165" y="4250537"/>
                <a:ext cx="214314" cy="571504"/>
              </a:xfrm>
              <a:prstGeom prst="rightBracket">
                <a:avLst>
                  <a:gd name="adj" fmla="val 52777"/>
                </a:avLst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2" name="直接连接符 21"/>
          <p:cNvCxnSpPr/>
          <p:nvPr/>
        </p:nvCxnSpPr>
        <p:spPr>
          <a:xfrm rot="5400000" flipH="1" flipV="1">
            <a:off x="2928132" y="-24"/>
            <a:ext cx="1588" cy="5143536"/>
          </a:xfrm>
          <a:prstGeom prst="line">
            <a:avLst/>
          </a:prstGeom>
          <a:ln w="889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29322" y="2000240"/>
            <a:ext cx="2786082" cy="25717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Picture </a:t>
            </a:r>
            <a:endParaRPr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0" y="1643050"/>
            <a:ext cx="4857752" cy="71438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4000"/>
                </a:schemeClr>
              </a:gs>
              <a:gs pos="50000">
                <a:schemeClr val="tx2">
                  <a:lumMod val="60000"/>
                  <a:lumOff val="40000"/>
                  <a:alpha val="4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3200" dirty="0">
                <a:solidFill>
                  <a:schemeClr val="tx1"/>
                </a:solidFill>
              </a:rPr>
              <a:t>Your text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100" y="292893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Your text here</a:t>
            </a:r>
          </a:p>
        </p:txBody>
      </p:sp>
      <p:sp>
        <p:nvSpPr>
          <p:cNvPr id="26" name="矩形 25"/>
          <p:cNvSpPr/>
          <p:nvPr/>
        </p:nvSpPr>
        <p:spPr>
          <a:xfrm flipH="1">
            <a:off x="5286380" y="4929198"/>
            <a:ext cx="3857620" cy="71438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4000"/>
                </a:schemeClr>
              </a:gs>
              <a:gs pos="50000">
                <a:schemeClr val="tx2">
                  <a:lumMod val="60000"/>
                  <a:lumOff val="40000"/>
                  <a:alpha val="46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altLang="zh-CN" sz="2000" dirty="0">
                <a:solidFill>
                  <a:schemeClr val="tx1"/>
                </a:solidFill>
              </a:rPr>
              <a:t>Your text here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357158" y="3214686"/>
            <a:ext cx="5143536" cy="335758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Your text here</a:t>
            </a:r>
            <a:endParaRPr lang="zh-CN" altLang="en-US" sz="4000" dirty="0"/>
          </a:p>
        </p:txBody>
      </p:sp>
      <p:sp>
        <p:nvSpPr>
          <p:cNvPr id="7" name="对角圆角矩形 6"/>
          <p:cNvSpPr/>
          <p:nvPr/>
        </p:nvSpPr>
        <p:spPr>
          <a:xfrm flipH="1">
            <a:off x="357158" y="2000240"/>
            <a:ext cx="5143536" cy="1143008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Your text here</a:t>
            </a:r>
            <a:endParaRPr lang="zh-CN" altLang="en-US" sz="4000" dirty="0"/>
          </a:p>
        </p:txBody>
      </p:sp>
      <p:sp>
        <p:nvSpPr>
          <p:cNvPr id="14" name="圆角矩形 13"/>
          <p:cNvSpPr/>
          <p:nvPr/>
        </p:nvSpPr>
        <p:spPr>
          <a:xfrm>
            <a:off x="5857884" y="2071678"/>
            <a:ext cx="2857520" cy="315752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148 " pathEditMode="relative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85720" y="1714488"/>
            <a:ext cx="4071966" cy="2143140"/>
          </a:xfrm>
          <a:prstGeom prst="roundRect">
            <a:avLst/>
          </a:prstGeom>
          <a:noFill/>
          <a:ln w="508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Your text here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14876" y="1714488"/>
            <a:ext cx="4071966" cy="2143140"/>
          </a:xfrm>
          <a:prstGeom prst="roundRect">
            <a:avLst/>
          </a:prstGeom>
          <a:noFill/>
          <a:ln w="50800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Your text here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85720" y="4214818"/>
            <a:ext cx="4071966" cy="214314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Your text here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714876" y="4214818"/>
            <a:ext cx="4071966" cy="2143140"/>
          </a:xfrm>
          <a:prstGeom prst="roundRect">
            <a:avLst/>
          </a:prstGeom>
          <a:noFill/>
          <a:ln w="50800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Your text here</a:t>
            </a:r>
            <a:endParaRPr lang="zh-CN" altLang="en-US" dirty="0"/>
          </a:p>
        </p:txBody>
      </p:sp>
      <p:pic>
        <p:nvPicPr>
          <p:cNvPr id="15" name="Picture 5" descr="C:\Users\Administrator\Desktop\背景图片\线条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1406" y="4000504"/>
            <a:ext cx="3600000" cy="68646"/>
          </a:xfrm>
          <a:prstGeom prst="rect">
            <a:avLst/>
          </a:prstGeom>
          <a:noFill/>
        </p:spPr>
      </p:pic>
      <p:pic>
        <p:nvPicPr>
          <p:cNvPr id="16" name="Picture 3" descr="C:\Users\Administrator\Desktop\背景图片\线条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9718" y="4000504"/>
            <a:ext cx="3600000" cy="68646"/>
          </a:xfrm>
          <a:prstGeom prst="rect">
            <a:avLst/>
          </a:prstGeom>
          <a:noFill/>
        </p:spPr>
      </p:pic>
      <p:pic>
        <p:nvPicPr>
          <p:cNvPr id="18" name="Picture 6" descr="C:\Users\Administrator\Desktop\背景图片\线条\2.png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3636562" y="2292736"/>
            <a:ext cx="1800000" cy="72000"/>
          </a:xfrm>
          <a:prstGeom prst="rect">
            <a:avLst/>
          </a:prstGeom>
          <a:noFill/>
        </p:spPr>
      </p:pic>
      <p:pic>
        <p:nvPicPr>
          <p:cNvPr id="19" name="Picture 4" descr="C:\Users\Administrator\Desktop\背景图片\线条\4.png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3636562" y="5707710"/>
            <a:ext cx="1800000" cy="72000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>
          <a:xfrm>
            <a:off x="3643306" y="3214686"/>
            <a:ext cx="1714512" cy="15716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43306" y="3214686"/>
            <a:ext cx="1714512" cy="15716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43306" y="3214686"/>
            <a:ext cx="1714512" cy="15716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anose="02010800040101010101" pitchFamily="2" charset="-122"/>
                <a:ea typeface="华文琥珀" panose="02010800040101010101" pitchFamily="2" charset="-122"/>
              </a:rPr>
              <a:t>title</a:t>
            </a:r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43306" y="3214686"/>
            <a:ext cx="1714512" cy="157163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43306" y="3214686"/>
            <a:ext cx="1714512" cy="15716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Potential influence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9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9" presetClass="entr" presetSubtype="1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9" presetClass="entr" presetSubtype="1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8" grpId="0" animBg="1"/>
      <p:bldP spid="8" grpId="1" animBg="1"/>
      <p:bldP spid="7" grpId="1" animBg="1"/>
      <p:bldP spid="9" grpId="0" animBg="1"/>
      <p:bldP spid="9" grpId="1" animBg="1"/>
      <p:bldP spid="6" grpId="0" animBg="1"/>
      <p:bldP spid="6" grpId="1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华文琥珀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Zhang Rongjin</cp:lastModifiedBy>
  <cp:revision>35</cp:revision>
  <dcterms:created xsi:type="dcterms:W3CDTF">2013-03-14T02:30:00Z</dcterms:created>
  <dcterms:modified xsi:type="dcterms:W3CDTF">2020-09-28T15:01:36Z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