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2" r:id="rId10"/>
    <p:sldId id="265" r:id="rId11"/>
    <p:sldId id="266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BAD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D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AA96D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628752"/>
        <c:axId val="1001629080"/>
      </c:barChart>
      <c:catAx>
        <c:axId val="100162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9080"/>
        <c:crosses val="autoZero"/>
        <c:auto val="1"/>
        <c:lblAlgn val="ctr"/>
        <c:lblOffset val="100"/>
        <c:noMultiLvlLbl val="0"/>
      </c:catAx>
      <c:valAx>
        <c:axId val="100162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FFFFD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0908" y="397818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185655" y="2146355"/>
            <a:ext cx="3817034" cy="3015456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380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783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29821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38224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2114786" y="3059783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353131" y="4233849"/>
            <a:ext cx="1518031" cy="1518031"/>
          </a:xfrm>
          <a:prstGeom prst="ellips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6986722" y="3733072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7187862" y="1334676"/>
            <a:ext cx="1518031" cy="1518031"/>
          </a:xfrm>
          <a:prstGeom prst="ellipse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>
            <a:stCxn id="10" idx="5"/>
            <a:endCxn id="13" idx="2"/>
          </p:cNvCxnSpPr>
          <p:nvPr/>
        </p:nvCxnSpPr>
        <p:spPr>
          <a:xfrm>
            <a:off x="3410507" y="4355504"/>
            <a:ext cx="942624" cy="637361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6"/>
            <a:endCxn id="14" idx="3"/>
          </p:cNvCxnSpPr>
          <p:nvPr/>
        </p:nvCxnSpPr>
        <p:spPr>
          <a:xfrm>
            <a:off x="5871162" y="4992865"/>
            <a:ext cx="1337870" cy="35928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  <a:endCxn id="15" idx="4"/>
          </p:cNvCxnSpPr>
          <p:nvPr/>
        </p:nvCxnSpPr>
        <p:spPr>
          <a:xfrm flipH="1" flipV="1">
            <a:off x="7946878" y="2852707"/>
            <a:ext cx="335565" cy="1102675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99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440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999" y="4851215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402" y="5251740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8682" y="4850578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57085" y="5251103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615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456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5172" y="4388976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 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-82253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4318" y="64102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727" y="3101264"/>
            <a:ext cx="32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11" idx="0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2225"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2178" y="2419642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64258" y="423202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72375" y="594828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/>
          <p:nvPr/>
        </p:nvSpPr>
        <p:spPr bwMode="auto">
          <a:xfrm>
            <a:off x="6252502" y="1532495"/>
            <a:ext cx="1006427" cy="8571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092163" y="3255039"/>
            <a:ext cx="835025" cy="952500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6210300" y="5313613"/>
            <a:ext cx="1327638" cy="577523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861246" y="2179372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5943461" y="4081318"/>
            <a:ext cx="301422" cy="301422"/>
          </a:xfrm>
          <a:prstGeom prst="donut">
            <a:avLst>
              <a:gd name="adj" fmla="val 16011"/>
            </a:avLst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5861246" y="5713536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249" y="1079077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6999" y="1497116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1156" y="2914033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55083" y="3287764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3840" y="4607462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12590" y="5025501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355" y="2003740"/>
          <a:ext cx="5710840" cy="344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168"/>
                <a:gridCol w="1142168"/>
                <a:gridCol w="1142168"/>
                <a:gridCol w="1142168"/>
                <a:gridCol w="1142168"/>
              </a:tblGrid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18127" y="2003740"/>
          <a:ext cx="5721069" cy="34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707268" y="1846660"/>
            <a:ext cx="2538256" cy="2538256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979267" y="2476500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808983" y="2476500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580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983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268" y="449415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5671" y="4894678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70864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9267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演示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Berlin Sans FB Demi</vt:lpstr>
      <vt:lpstr>Constantia</vt:lpstr>
      <vt:lpstr>Aharoni</vt:lpstr>
      <vt:lpstr>Kozuka Mincho Pro B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_</cp:lastModifiedBy>
  <cp:revision>15</cp:revision>
  <dcterms:created xsi:type="dcterms:W3CDTF">2019-05-29T18:55:00Z</dcterms:created>
  <dcterms:modified xsi:type="dcterms:W3CDTF">2020-09-28T14:44:39Z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